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0" r:id="rId3"/>
    <p:sldId id="264" r:id="rId4"/>
    <p:sldId id="261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05982-7D2C-4A92-8F13-63762948E75E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62CC3D9D-FE77-48A1-A9ED-0FD56BC49DFF}">
      <dgm:prSet/>
      <dgm:spPr/>
      <dgm:t>
        <a:bodyPr/>
        <a:lstStyle/>
        <a:p>
          <a:pPr algn="ctr" rtl="0"/>
          <a:r>
            <a:rPr lang="nl-NL" dirty="0" smtClean="0"/>
            <a:t>Thema Biosfeer</a:t>
          </a:r>
          <a:endParaRPr lang="nl-NL" dirty="0"/>
        </a:p>
      </dgm:t>
    </dgm:pt>
    <dgm:pt modelId="{15924FAC-E18A-4A33-9EF7-DDFD8EE816CD}" type="parTrans" cxnId="{189D73C8-C99D-45E7-BDE3-CC8F0525FA9C}">
      <dgm:prSet/>
      <dgm:spPr/>
      <dgm:t>
        <a:bodyPr/>
        <a:lstStyle/>
        <a:p>
          <a:endParaRPr lang="nl-NL"/>
        </a:p>
      </dgm:t>
    </dgm:pt>
    <dgm:pt modelId="{19D418AD-AC82-4A1F-A60E-A46BC03F0CC3}" type="sibTrans" cxnId="{189D73C8-C99D-45E7-BDE3-CC8F0525FA9C}">
      <dgm:prSet/>
      <dgm:spPr/>
      <dgm:t>
        <a:bodyPr/>
        <a:lstStyle/>
        <a:p>
          <a:endParaRPr lang="nl-NL"/>
        </a:p>
      </dgm:t>
    </dgm:pt>
    <dgm:pt modelId="{362740E5-EB56-4936-BFC4-FA998E5B445C}" type="pres">
      <dgm:prSet presAssocID="{88705982-7D2C-4A92-8F13-63762948E7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D8A0034-35AD-4D66-A98D-5F045317AD6C}" type="pres">
      <dgm:prSet presAssocID="{62CC3D9D-FE77-48A1-A9ED-0FD56BC49DFF}" presName="parentText" presStyleLbl="node1" presStyleIdx="0" presStyleCnt="1" custLinFactNeighborX="-955" custLinFactNeighborY="-9850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2D6E9EE-D793-42EB-9E60-2D86EA1CC50D}" type="presOf" srcId="{88705982-7D2C-4A92-8F13-63762948E75E}" destId="{362740E5-EB56-4936-BFC4-FA998E5B445C}" srcOrd="0" destOrd="0" presId="urn:microsoft.com/office/officeart/2005/8/layout/vList2"/>
    <dgm:cxn modelId="{189D73C8-C99D-45E7-BDE3-CC8F0525FA9C}" srcId="{88705982-7D2C-4A92-8F13-63762948E75E}" destId="{62CC3D9D-FE77-48A1-A9ED-0FD56BC49DFF}" srcOrd="0" destOrd="0" parTransId="{15924FAC-E18A-4A33-9EF7-DDFD8EE816CD}" sibTransId="{19D418AD-AC82-4A1F-A60E-A46BC03F0CC3}"/>
    <dgm:cxn modelId="{D5D40ECF-5EE1-45B7-8C80-BF2DF2B49DE2}" type="presOf" srcId="{62CC3D9D-FE77-48A1-A9ED-0FD56BC49DFF}" destId="{0D8A0034-35AD-4D66-A98D-5F045317AD6C}" srcOrd="0" destOrd="0" presId="urn:microsoft.com/office/officeart/2005/8/layout/vList2"/>
    <dgm:cxn modelId="{66B57DE4-77C9-4055-A98D-4E0A6B762BD8}" type="presParOf" srcId="{362740E5-EB56-4936-BFC4-FA998E5B445C}" destId="{0D8A0034-35AD-4D66-A98D-5F045317AD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37173B-2233-4B3D-A0D2-3FE53D97B0B9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474EFC8C-5CBE-47D5-BA16-9C5327425CD5}">
      <dgm:prSet/>
      <dgm:spPr/>
      <dgm:t>
        <a:bodyPr/>
        <a:lstStyle/>
        <a:p>
          <a:pPr algn="ctr" rtl="0"/>
          <a:r>
            <a:rPr lang="nl-NL" dirty="0" smtClean="0"/>
            <a:t>Duurzame energie V Andere bronnen</a:t>
          </a:r>
          <a:endParaRPr lang="nl-NL" dirty="0"/>
        </a:p>
      </dgm:t>
    </dgm:pt>
    <dgm:pt modelId="{ABAD7A2C-A355-4437-8E6E-D2DEF3B87F6A}" type="parTrans" cxnId="{5A852015-5B2A-429F-9FAA-EE34D35D2A7D}">
      <dgm:prSet/>
      <dgm:spPr/>
      <dgm:t>
        <a:bodyPr/>
        <a:lstStyle/>
        <a:p>
          <a:endParaRPr lang="nl-NL"/>
        </a:p>
      </dgm:t>
    </dgm:pt>
    <dgm:pt modelId="{90D2AB8B-12F1-4B6F-9F3B-0C20AB7AEB6F}" type="sibTrans" cxnId="{5A852015-5B2A-429F-9FAA-EE34D35D2A7D}">
      <dgm:prSet/>
      <dgm:spPr/>
      <dgm:t>
        <a:bodyPr/>
        <a:lstStyle/>
        <a:p>
          <a:endParaRPr lang="nl-NL"/>
        </a:p>
      </dgm:t>
    </dgm:pt>
    <dgm:pt modelId="{3A2C60FE-6DF7-470F-8F8B-38207F5CF892}" type="pres">
      <dgm:prSet presAssocID="{7037173B-2233-4B3D-A0D2-3FE53D97B0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5BA4644-F741-406A-8F27-09BEE58100C4}" type="pres">
      <dgm:prSet presAssocID="{474EFC8C-5CBE-47D5-BA16-9C5327425C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A852015-5B2A-429F-9FAA-EE34D35D2A7D}" srcId="{7037173B-2233-4B3D-A0D2-3FE53D97B0B9}" destId="{474EFC8C-5CBE-47D5-BA16-9C5327425CD5}" srcOrd="0" destOrd="0" parTransId="{ABAD7A2C-A355-4437-8E6E-D2DEF3B87F6A}" sibTransId="{90D2AB8B-12F1-4B6F-9F3B-0C20AB7AEB6F}"/>
    <dgm:cxn modelId="{71635CE3-0316-4F1D-A15F-1A32AF4420CD}" type="presOf" srcId="{474EFC8C-5CBE-47D5-BA16-9C5327425CD5}" destId="{95BA4644-F741-406A-8F27-09BEE58100C4}" srcOrd="0" destOrd="0" presId="urn:microsoft.com/office/officeart/2005/8/layout/vList2"/>
    <dgm:cxn modelId="{E98E86F5-DA07-4FBE-9FAE-7C81625783F7}" type="presOf" srcId="{7037173B-2233-4B3D-A0D2-3FE53D97B0B9}" destId="{3A2C60FE-6DF7-470F-8F8B-38207F5CF892}" srcOrd="0" destOrd="0" presId="urn:microsoft.com/office/officeart/2005/8/layout/vList2"/>
    <dgm:cxn modelId="{15BAD24E-133E-4AD4-BFD3-F6A3834885CE}" type="presParOf" srcId="{3A2C60FE-6DF7-470F-8F8B-38207F5CF892}" destId="{95BA4644-F741-406A-8F27-09BEE58100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5EBE3F-576C-45A5-8064-4047D4B2FBD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5B35D2B5-873E-4808-A45A-0F9AB5FAD42E}">
      <dgm:prSet/>
      <dgm:spPr/>
      <dgm:t>
        <a:bodyPr/>
        <a:lstStyle/>
        <a:p>
          <a:pPr algn="ctr" rtl="0"/>
          <a:r>
            <a:rPr lang="nl-NL" dirty="0" smtClean="0"/>
            <a:t>OTEC: Ocean </a:t>
          </a:r>
          <a:r>
            <a:rPr lang="nl-NL" dirty="0" err="1" smtClean="0"/>
            <a:t>Thermal</a:t>
          </a:r>
          <a:r>
            <a:rPr lang="nl-NL" dirty="0" smtClean="0"/>
            <a:t> Energy Conversion: verschil in temperatuur op verschillende diepte wordt omgezet in bewegingsenergie (elektrische energie)</a:t>
          </a:r>
          <a:endParaRPr lang="nl-NL" dirty="0"/>
        </a:p>
      </dgm:t>
    </dgm:pt>
    <dgm:pt modelId="{46C9B094-1523-44FD-8980-FF39B0E2D161}" type="parTrans" cxnId="{5981F1D7-7AA2-44F0-8C60-924FABC00D51}">
      <dgm:prSet/>
      <dgm:spPr/>
      <dgm:t>
        <a:bodyPr/>
        <a:lstStyle/>
        <a:p>
          <a:endParaRPr lang="nl-NL"/>
        </a:p>
      </dgm:t>
    </dgm:pt>
    <dgm:pt modelId="{51EF4232-4002-4B3F-A0AE-BBF3D9E78001}" type="sibTrans" cxnId="{5981F1D7-7AA2-44F0-8C60-924FABC00D51}">
      <dgm:prSet/>
      <dgm:spPr/>
      <dgm:t>
        <a:bodyPr/>
        <a:lstStyle/>
        <a:p>
          <a:endParaRPr lang="nl-NL"/>
        </a:p>
      </dgm:t>
    </dgm:pt>
    <dgm:pt modelId="{F0C2CDA5-FAA7-4FA6-8834-3D15CFCA52E1}" type="pres">
      <dgm:prSet presAssocID="{735EBE3F-576C-45A5-8064-4047D4B2FB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E7F4811-42D3-4721-B7F1-EA54A388E054}" type="pres">
      <dgm:prSet presAssocID="{5B35D2B5-873E-4808-A45A-0F9AB5FAD42E}" presName="parentText" presStyleLbl="node1" presStyleIdx="0" presStyleCnt="1" custLinFactNeighborY="791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981F1D7-7AA2-44F0-8C60-924FABC00D51}" srcId="{735EBE3F-576C-45A5-8064-4047D4B2FBD2}" destId="{5B35D2B5-873E-4808-A45A-0F9AB5FAD42E}" srcOrd="0" destOrd="0" parTransId="{46C9B094-1523-44FD-8980-FF39B0E2D161}" sibTransId="{51EF4232-4002-4B3F-A0AE-BBF3D9E78001}"/>
    <dgm:cxn modelId="{6D0C4521-2DE2-4E00-A6EF-9E225CF59985}" type="presOf" srcId="{5B35D2B5-873E-4808-A45A-0F9AB5FAD42E}" destId="{2E7F4811-42D3-4721-B7F1-EA54A388E054}" srcOrd="0" destOrd="0" presId="urn:microsoft.com/office/officeart/2005/8/layout/vList2"/>
    <dgm:cxn modelId="{515E9C5C-EB74-42E4-97A4-FDC1B38D5FBD}" type="presOf" srcId="{735EBE3F-576C-45A5-8064-4047D4B2FBD2}" destId="{F0C2CDA5-FAA7-4FA6-8834-3D15CFCA52E1}" srcOrd="0" destOrd="0" presId="urn:microsoft.com/office/officeart/2005/8/layout/vList2"/>
    <dgm:cxn modelId="{EA48C024-2F6F-4553-972F-5A6592127853}" type="presParOf" srcId="{F0C2CDA5-FAA7-4FA6-8834-3D15CFCA52E1}" destId="{2E7F4811-42D3-4721-B7F1-EA54A388E0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8C22CDD-26CD-486B-8FF8-46E386739E94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BDF7587B-C09D-4259-82BB-244B8CFEDE02}">
      <dgm:prSet/>
      <dgm:spPr/>
      <dgm:t>
        <a:bodyPr/>
        <a:lstStyle/>
        <a:p>
          <a:pPr algn="ctr" rtl="0"/>
          <a:r>
            <a:rPr lang="nl-NL" dirty="0" smtClean="0"/>
            <a:t>Duurzame energie V Andere bronnen</a:t>
          </a:r>
          <a:endParaRPr lang="nl-NL" dirty="0"/>
        </a:p>
      </dgm:t>
    </dgm:pt>
    <dgm:pt modelId="{54906C34-0743-4CB7-8AF5-52B5EA01116E}" type="parTrans" cxnId="{F8F44412-FF0E-48C7-A41E-88643FF137A7}">
      <dgm:prSet/>
      <dgm:spPr/>
      <dgm:t>
        <a:bodyPr/>
        <a:lstStyle/>
        <a:p>
          <a:endParaRPr lang="nl-NL"/>
        </a:p>
      </dgm:t>
    </dgm:pt>
    <dgm:pt modelId="{9CF3578F-606B-440F-90BB-F14926E79980}" type="sibTrans" cxnId="{F8F44412-FF0E-48C7-A41E-88643FF137A7}">
      <dgm:prSet/>
      <dgm:spPr/>
      <dgm:t>
        <a:bodyPr/>
        <a:lstStyle/>
        <a:p>
          <a:endParaRPr lang="nl-NL"/>
        </a:p>
      </dgm:t>
    </dgm:pt>
    <dgm:pt modelId="{5FF1529B-FBF1-439C-B7FB-58F3A1387EAF}" type="pres">
      <dgm:prSet presAssocID="{28C22CDD-26CD-486B-8FF8-46E386739E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3329AB4-CA70-4FDA-9901-FEEEF962008B}" type="pres">
      <dgm:prSet presAssocID="{BDF7587B-C09D-4259-82BB-244B8CFEDE0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8F44412-FF0E-48C7-A41E-88643FF137A7}" srcId="{28C22CDD-26CD-486B-8FF8-46E386739E94}" destId="{BDF7587B-C09D-4259-82BB-244B8CFEDE02}" srcOrd="0" destOrd="0" parTransId="{54906C34-0743-4CB7-8AF5-52B5EA01116E}" sibTransId="{9CF3578F-606B-440F-90BB-F14926E79980}"/>
    <dgm:cxn modelId="{CE8197EE-DD2E-4A1B-9E3F-CCB26DB14B51}" type="presOf" srcId="{BDF7587B-C09D-4259-82BB-244B8CFEDE02}" destId="{C3329AB4-CA70-4FDA-9901-FEEEF962008B}" srcOrd="0" destOrd="0" presId="urn:microsoft.com/office/officeart/2005/8/layout/vList2"/>
    <dgm:cxn modelId="{874F80AE-7BEA-46C0-809F-498E2FE8BA79}" type="presOf" srcId="{28C22CDD-26CD-486B-8FF8-46E386739E94}" destId="{5FF1529B-FBF1-439C-B7FB-58F3A1387EAF}" srcOrd="0" destOrd="0" presId="urn:microsoft.com/office/officeart/2005/8/layout/vList2"/>
    <dgm:cxn modelId="{241B76A4-27DF-4365-905B-7F2836338403}" type="presParOf" srcId="{5FF1529B-FBF1-439C-B7FB-58F3A1387EAF}" destId="{C3329AB4-CA70-4FDA-9901-FEEEF96200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8EDD9D4-DA8E-4B06-AFB2-1D26CBDFFAD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D5698C4E-8DED-4C20-9D03-B3272C830B27}">
      <dgm:prSet/>
      <dgm:spPr/>
      <dgm:t>
        <a:bodyPr/>
        <a:lstStyle/>
        <a:p>
          <a:pPr algn="ctr" rtl="0"/>
          <a:r>
            <a:rPr lang="nl-NL" smtClean="0"/>
            <a:t>Blauwe energie: verschil in concentratie van zout (Na+ en CL-) in zeewater en zoet water wordt gebruikt om elektriciteit op te wekken. </a:t>
          </a:r>
          <a:endParaRPr lang="nl-NL"/>
        </a:p>
      </dgm:t>
    </dgm:pt>
    <dgm:pt modelId="{BD74A43B-B946-4342-BECE-90D600327A0B}" type="parTrans" cxnId="{544C5818-B44E-43CF-90D1-CD0065B5709E}">
      <dgm:prSet/>
      <dgm:spPr/>
      <dgm:t>
        <a:bodyPr/>
        <a:lstStyle/>
        <a:p>
          <a:endParaRPr lang="nl-NL"/>
        </a:p>
      </dgm:t>
    </dgm:pt>
    <dgm:pt modelId="{2D891C50-F760-4607-A00F-0D1E334D5CF7}" type="sibTrans" cxnId="{544C5818-B44E-43CF-90D1-CD0065B5709E}">
      <dgm:prSet/>
      <dgm:spPr/>
      <dgm:t>
        <a:bodyPr/>
        <a:lstStyle/>
        <a:p>
          <a:endParaRPr lang="nl-NL"/>
        </a:p>
      </dgm:t>
    </dgm:pt>
    <dgm:pt modelId="{1BBBDB88-9DD1-466C-A343-65CCF7490BD2}" type="pres">
      <dgm:prSet presAssocID="{18EDD9D4-DA8E-4B06-AFB2-1D26CBDFF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81A6877-359A-484A-A0CA-620D78A32E8E}" type="pres">
      <dgm:prSet presAssocID="{D5698C4E-8DED-4C20-9D03-B3272C830B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44C5818-B44E-43CF-90D1-CD0065B5709E}" srcId="{18EDD9D4-DA8E-4B06-AFB2-1D26CBDFFAD5}" destId="{D5698C4E-8DED-4C20-9D03-B3272C830B27}" srcOrd="0" destOrd="0" parTransId="{BD74A43B-B946-4342-BECE-90D600327A0B}" sibTransId="{2D891C50-F760-4607-A00F-0D1E334D5CF7}"/>
    <dgm:cxn modelId="{3F0B3612-CD32-4236-B45C-5964D1A81A44}" type="presOf" srcId="{18EDD9D4-DA8E-4B06-AFB2-1D26CBDFFAD5}" destId="{1BBBDB88-9DD1-466C-A343-65CCF7490BD2}" srcOrd="0" destOrd="0" presId="urn:microsoft.com/office/officeart/2005/8/layout/vList2"/>
    <dgm:cxn modelId="{AF4E7BB8-E6FB-4C74-88E8-4CBCFB5651C1}" type="presOf" srcId="{D5698C4E-8DED-4C20-9D03-B3272C830B27}" destId="{281A6877-359A-484A-A0CA-620D78A32E8E}" srcOrd="0" destOrd="0" presId="urn:microsoft.com/office/officeart/2005/8/layout/vList2"/>
    <dgm:cxn modelId="{8F0F3C20-D511-4238-B072-4E6F91BB60D0}" type="presParOf" srcId="{1BBBDB88-9DD1-466C-A343-65CCF7490BD2}" destId="{281A6877-359A-484A-A0CA-620D78A32E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96D18A5-5814-48E3-AB4F-92AF9C87BA9C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BE4610A3-BE9F-4BE0-A08F-1B578A97D0E0}">
      <dgm:prSet/>
      <dgm:spPr/>
      <dgm:t>
        <a:bodyPr/>
        <a:lstStyle/>
        <a:p>
          <a:pPr algn="ctr" rtl="0"/>
          <a:r>
            <a:rPr lang="nl-NL" smtClean="0"/>
            <a:t>Groei duurzame energie</a:t>
          </a:r>
          <a:endParaRPr lang="nl-NL"/>
        </a:p>
      </dgm:t>
    </dgm:pt>
    <dgm:pt modelId="{9FE1C272-9A1D-4BFD-A322-AD3F955D16C2}" type="parTrans" cxnId="{CD5790CC-61F3-4A00-B79F-E8AFEE4B7BFF}">
      <dgm:prSet/>
      <dgm:spPr/>
      <dgm:t>
        <a:bodyPr/>
        <a:lstStyle/>
        <a:p>
          <a:endParaRPr lang="nl-NL"/>
        </a:p>
      </dgm:t>
    </dgm:pt>
    <dgm:pt modelId="{DB6ED943-97E6-43A8-8299-3990798EE59C}" type="sibTrans" cxnId="{CD5790CC-61F3-4A00-B79F-E8AFEE4B7BFF}">
      <dgm:prSet/>
      <dgm:spPr/>
      <dgm:t>
        <a:bodyPr/>
        <a:lstStyle/>
        <a:p>
          <a:endParaRPr lang="nl-NL"/>
        </a:p>
      </dgm:t>
    </dgm:pt>
    <dgm:pt modelId="{BD8A29E8-CF03-4447-BDE8-EE3F45EBB537}" type="pres">
      <dgm:prSet presAssocID="{B96D18A5-5814-48E3-AB4F-92AF9C87BA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27D0E64-180D-40B7-97DE-53373945D503}" type="pres">
      <dgm:prSet presAssocID="{BE4610A3-BE9F-4BE0-A08F-1B578A97D0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D70707D-AFC3-45D5-BE04-88EFCDE82E64}" type="presOf" srcId="{BE4610A3-BE9F-4BE0-A08F-1B578A97D0E0}" destId="{D27D0E64-180D-40B7-97DE-53373945D503}" srcOrd="0" destOrd="0" presId="urn:microsoft.com/office/officeart/2005/8/layout/vList2"/>
    <dgm:cxn modelId="{88976501-2694-444F-A4EB-9B5F852EEF95}" type="presOf" srcId="{B96D18A5-5814-48E3-AB4F-92AF9C87BA9C}" destId="{BD8A29E8-CF03-4447-BDE8-EE3F45EBB537}" srcOrd="0" destOrd="0" presId="urn:microsoft.com/office/officeart/2005/8/layout/vList2"/>
    <dgm:cxn modelId="{CD5790CC-61F3-4A00-B79F-E8AFEE4B7BFF}" srcId="{B96D18A5-5814-48E3-AB4F-92AF9C87BA9C}" destId="{BE4610A3-BE9F-4BE0-A08F-1B578A97D0E0}" srcOrd="0" destOrd="0" parTransId="{9FE1C272-9A1D-4BFD-A322-AD3F955D16C2}" sibTransId="{DB6ED943-97E6-43A8-8299-3990798EE59C}"/>
    <dgm:cxn modelId="{F55D1BA3-D3ED-4BBE-9786-FE4C20ED8505}" type="presParOf" srcId="{BD8A29E8-CF03-4447-BDE8-EE3F45EBB537}" destId="{D27D0E64-180D-40B7-97DE-53373945D5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61BBCB2-7641-4514-9CE5-9EDC7439448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B5FDB17-444C-4B98-9688-BA872C9B61BE}">
      <dgm:prSet custT="1"/>
      <dgm:spPr/>
      <dgm:t>
        <a:bodyPr/>
        <a:lstStyle/>
        <a:p>
          <a:pPr algn="ctr" rtl="0"/>
          <a:r>
            <a:rPr lang="nl-NL" sz="3200" dirty="0" smtClean="0"/>
            <a:t>Wel toename, maar zeer geleidelijk: nu nog </a:t>
          </a:r>
        </a:p>
        <a:p>
          <a:pPr algn="ctr" rtl="0"/>
          <a:r>
            <a:rPr lang="nl-NL" sz="3200" dirty="0" smtClean="0"/>
            <a:t>geen 4% van het totale energieverbruik</a:t>
          </a:r>
          <a:endParaRPr lang="nl-NL" sz="3200" dirty="0"/>
        </a:p>
      </dgm:t>
    </dgm:pt>
    <dgm:pt modelId="{7D2AAD72-A4EB-4159-8662-CC3DFEA3BF23}" type="parTrans" cxnId="{CD71ADDC-4D29-40D1-96E1-F5D241ADD2F7}">
      <dgm:prSet/>
      <dgm:spPr/>
      <dgm:t>
        <a:bodyPr/>
        <a:lstStyle/>
        <a:p>
          <a:endParaRPr lang="nl-NL"/>
        </a:p>
      </dgm:t>
    </dgm:pt>
    <dgm:pt modelId="{7E7EBB21-78AE-4425-8A3F-AED7AD3F8278}" type="sibTrans" cxnId="{CD71ADDC-4D29-40D1-96E1-F5D241ADD2F7}">
      <dgm:prSet/>
      <dgm:spPr/>
      <dgm:t>
        <a:bodyPr/>
        <a:lstStyle/>
        <a:p>
          <a:endParaRPr lang="nl-NL"/>
        </a:p>
      </dgm:t>
    </dgm:pt>
    <dgm:pt modelId="{2B57809E-DAEF-4E59-8571-1B72814D1E5C}" type="pres">
      <dgm:prSet presAssocID="{C61BBCB2-7641-4514-9CE5-9EDC743944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C2468D0-209E-44A4-90A5-3C586AAB11D1}" type="pres">
      <dgm:prSet presAssocID="{4B5FDB17-444C-4B98-9688-BA872C9B61B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C1F83ED-66A3-4A57-A08B-901F9582AAE0}" type="presOf" srcId="{C61BBCB2-7641-4514-9CE5-9EDC74394481}" destId="{2B57809E-DAEF-4E59-8571-1B72814D1E5C}" srcOrd="0" destOrd="0" presId="urn:microsoft.com/office/officeart/2005/8/layout/vList2"/>
    <dgm:cxn modelId="{22BAC688-0B97-49E0-9E63-2868C834AD93}" type="presOf" srcId="{4B5FDB17-444C-4B98-9688-BA872C9B61BE}" destId="{BC2468D0-209E-44A4-90A5-3C586AAB11D1}" srcOrd="0" destOrd="0" presId="urn:microsoft.com/office/officeart/2005/8/layout/vList2"/>
    <dgm:cxn modelId="{CD71ADDC-4D29-40D1-96E1-F5D241ADD2F7}" srcId="{C61BBCB2-7641-4514-9CE5-9EDC74394481}" destId="{4B5FDB17-444C-4B98-9688-BA872C9B61BE}" srcOrd="0" destOrd="0" parTransId="{7D2AAD72-A4EB-4159-8662-CC3DFEA3BF23}" sibTransId="{7E7EBB21-78AE-4425-8A3F-AED7AD3F8278}"/>
    <dgm:cxn modelId="{C9E6C347-3143-4EA0-92EA-10F000FA6FD9}" type="presParOf" srcId="{2B57809E-DAEF-4E59-8571-1B72814D1E5C}" destId="{BC2468D0-209E-44A4-90A5-3C586AAB11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67CAFC5-D396-4A97-87C8-4D499F6BC46C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E1B364BD-8933-4951-9013-8C063434605A}">
      <dgm:prSet/>
      <dgm:spPr/>
      <dgm:t>
        <a:bodyPr/>
        <a:lstStyle/>
        <a:p>
          <a:pPr rtl="0"/>
          <a:r>
            <a:rPr lang="nl-NL" smtClean="0"/>
            <a:t>Duurzaam gedrag: recycling en hergebruik</a:t>
          </a:r>
          <a:endParaRPr lang="nl-NL"/>
        </a:p>
      </dgm:t>
    </dgm:pt>
    <dgm:pt modelId="{357B04B1-9FD8-4D0D-B23B-50443381DB72}" type="parTrans" cxnId="{50321117-2A44-4D55-BC2D-70956F16EF7A}">
      <dgm:prSet/>
      <dgm:spPr/>
      <dgm:t>
        <a:bodyPr/>
        <a:lstStyle/>
        <a:p>
          <a:endParaRPr lang="nl-NL"/>
        </a:p>
      </dgm:t>
    </dgm:pt>
    <dgm:pt modelId="{D7772E75-4316-4F2A-85C7-9B318708F5E3}" type="sibTrans" cxnId="{50321117-2A44-4D55-BC2D-70956F16EF7A}">
      <dgm:prSet/>
      <dgm:spPr/>
      <dgm:t>
        <a:bodyPr/>
        <a:lstStyle/>
        <a:p>
          <a:endParaRPr lang="nl-NL"/>
        </a:p>
      </dgm:t>
    </dgm:pt>
    <dgm:pt modelId="{71714F47-A8B2-41A9-AF63-F94A6D6C624A}" type="pres">
      <dgm:prSet presAssocID="{767CAFC5-D396-4A97-87C8-4D499F6BC4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527456C-6B70-4C95-97C8-31292B4E3D38}" type="pres">
      <dgm:prSet presAssocID="{E1B364BD-8933-4951-9013-8C063434605A}" presName="parentText" presStyleLbl="node1" presStyleIdx="0" presStyleCnt="1" custScaleY="152590" custLinFactNeighborX="126" custLinFactNeighborY="4007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58D6CE9-BAD0-4292-93EC-2502D31BDEB6}" type="presOf" srcId="{E1B364BD-8933-4951-9013-8C063434605A}" destId="{6527456C-6B70-4C95-97C8-31292B4E3D38}" srcOrd="0" destOrd="0" presId="urn:microsoft.com/office/officeart/2005/8/layout/vList2"/>
    <dgm:cxn modelId="{EB612A9C-D7F5-42D8-AF5A-A68E7C5B4A09}" type="presOf" srcId="{767CAFC5-D396-4A97-87C8-4D499F6BC46C}" destId="{71714F47-A8B2-41A9-AF63-F94A6D6C624A}" srcOrd="0" destOrd="0" presId="urn:microsoft.com/office/officeart/2005/8/layout/vList2"/>
    <dgm:cxn modelId="{50321117-2A44-4D55-BC2D-70956F16EF7A}" srcId="{767CAFC5-D396-4A97-87C8-4D499F6BC46C}" destId="{E1B364BD-8933-4951-9013-8C063434605A}" srcOrd="0" destOrd="0" parTransId="{357B04B1-9FD8-4D0D-B23B-50443381DB72}" sibTransId="{D7772E75-4316-4F2A-85C7-9B318708F5E3}"/>
    <dgm:cxn modelId="{65C76AEB-351D-4514-8E58-0801714DF832}" type="presParOf" srcId="{71714F47-A8B2-41A9-AF63-F94A6D6C624A}" destId="{6527456C-6B70-4C95-97C8-31292B4E3D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381E26F-45F7-4869-90B9-1DDCC28661FA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E5F797B-C75A-4366-ABE8-35581209326F}">
      <dgm:prSet/>
      <dgm:spPr/>
      <dgm:t>
        <a:bodyPr/>
        <a:lstStyle/>
        <a:p>
          <a:pPr rtl="0"/>
          <a:r>
            <a:rPr lang="nl-NL" dirty="0" smtClean="0"/>
            <a:t>Hergebruik: opnieuw gebruiken van gebruiksartikelen</a:t>
          </a:r>
          <a:endParaRPr lang="nl-NL" dirty="0"/>
        </a:p>
      </dgm:t>
    </dgm:pt>
    <dgm:pt modelId="{198E2E7E-E01F-4545-9D26-D2827FA06C21}" type="parTrans" cxnId="{AFD3EA90-431C-4A5F-BDB1-DDF58AD569C1}">
      <dgm:prSet/>
      <dgm:spPr/>
      <dgm:t>
        <a:bodyPr/>
        <a:lstStyle/>
        <a:p>
          <a:endParaRPr lang="nl-NL"/>
        </a:p>
      </dgm:t>
    </dgm:pt>
    <dgm:pt modelId="{54393366-7F89-44AE-B100-75C8A1C08E40}" type="sibTrans" cxnId="{AFD3EA90-431C-4A5F-BDB1-DDF58AD569C1}">
      <dgm:prSet/>
      <dgm:spPr/>
      <dgm:t>
        <a:bodyPr/>
        <a:lstStyle/>
        <a:p>
          <a:endParaRPr lang="nl-NL"/>
        </a:p>
      </dgm:t>
    </dgm:pt>
    <dgm:pt modelId="{13266B9D-A0B4-4290-B506-42FF14D56AA3}">
      <dgm:prSet/>
      <dgm:spPr/>
      <dgm:t>
        <a:bodyPr/>
        <a:lstStyle/>
        <a:p>
          <a:pPr rtl="0"/>
          <a:r>
            <a:rPr lang="nl-NL" smtClean="0"/>
            <a:t>Recyclen: afvalmateriaal gebruiken als grondstof voor een nieuw product</a:t>
          </a:r>
          <a:endParaRPr lang="nl-NL"/>
        </a:p>
      </dgm:t>
    </dgm:pt>
    <dgm:pt modelId="{9CA561E2-CC86-4512-8091-58F7FEBE27A2}" type="parTrans" cxnId="{9595269D-7F60-4889-B3C7-6E05CCA3D488}">
      <dgm:prSet/>
      <dgm:spPr/>
      <dgm:t>
        <a:bodyPr/>
        <a:lstStyle/>
        <a:p>
          <a:endParaRPr lang="nl-NL"/>
        </a:p>
      </dgm:t>
    </dgm:pt>
    <dgm:pt modelId="{2FA6C434-A1C2-42BF-BB5B-C9492DE841BD}" type="sibTrans" cxnId="{9595269D-7F60-4889-B3C7-6E05CCA3D488}">
      <dgm:prSet/>
      <dgm:spPr/>
      <dgm:t>
        <a:bodyPr/>
        <a:lstStyle/>
        <a:p>
          <a:endParaRPr lang="nl-NL"/>
        </a:p>
      </dgm:t>
    </dgm:pt>
    <dgm:pt modelId="{CA9E0DEA-C94F-45E3-921B-92057F18D537}" type="pres">
      <dgm:prSet presAssocID="{6381E26F-45F7-4869-90B9-1DDCC28661F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0F27B03-B740-46AF-B6DB-4663811B533E}" type="pres">
      <dgm:prSet presAssocID="{5E5F797B-C75A-4366-ABE8-35581209326F}" presName="composite" presStyleCnt="0"/>
      <dgm:spPr/>
      <dgm:t>
        <a:bodyPr/>
        <a:lstStyle/>
        <a:p>
          <a:endParaRPr lang="nl-NL"/>
        </a:p>
      </dgm:t>
    </dgm:pt>
    <dgm:pt modelId="{D6894BFC-043C-4C78-8503-75540A06890C}" type="pres">
      <dgm:prSet presAssocID="{5E5F797B-C75A-4366-ABE8-35581209326F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A1BD36BA-2428-4389-9230-3155AF35EBB9}" type="pres">
      <dgm:prSet presAssocID="{5E5F797B-C75A-4366-ABE8-35581209326F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88DC85-F148-409E-AD7F-16512BEBD5EB}" type="pres">
      <dgm:prSet presAssocID="{54393366-7F89-44AE-B100-75C8A1C08E40}" presName="spacing" presStyleCnt="0"/>
      <dgm:spPr/>
      <dgm:t>
        <a:bodyPr/>
        <a:lstStyle/>
        <a:p>
          <a:endParaRPr lang="nl-NL"/>
        </a:p>
      </dgm:t>
    </dgm:pt>
    <dgm:pt modelId="{111DB166-7030-4BDC-9D4A-2BDEB0B139A1}" type="pres">
      <dgm:prSet presAssocID="{13266B9D-A0B4-4290-B506-42FF14D56AA3}" presName="composite" presStyleCnt="0"/>
      <dgm:spPr/>
      <dgm:t>
        <a:bodyPr/>
        <a:lstStyle/>
        <a:p>
          <a:endParaRPr lang="nl-NL"/>
        </a:p>
      </dgm:t>
    </dgm:pt>
    <dgm:pt modelId="{4FDB9B51-45B6-4072-A54A-CB851E497121}" type="pres">
      <dgm:prSet presAssocID="{13266B9D-A0B4-4290-B506-42FF14D56AA3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EA7FB03E-A122-48C8-A9E6-9E079E176683}" type="pres">
      <dgm:prSet presAssocID="{13266B9D-A0B4-4290-B506-42FF14D56AA3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595269D-7F60-4889-B3C7-6E05CCA3D488}" srcId="{6381E26F-45F7-4869-90B9-1DDCC28661FA}" destId="{13266B9D-A0B4-4290-B506-42FF14D56AA3}" srcOrd="1" destOrd="0" parTransId="{9CA561E2-CC86-4512-8091-58F7FEBE27A2}" sibTransId="{2FA6C434-A1C2-42BF-BB5B-C9492DE841BD}"/>
    <dgm:cxn modelId="{AFD3EA90-431C-4A5F-BDB1-DDF58AD569C1}" srcId="{6381E26F-45F7-4869-90B9-1DDCC28661FA}" destId="{5E5F797B-C75A-4366-ABE8-35581209326F}" srcOrd="0" destOrd="0" parTransId="{198E2E7E-E01F-4545-9D26-D2827FA06C21}" sibTransId="{54393366-7F89-44AE-B100-75C8A1C08E40}"/>
    <dgm:cxn modelId="{29C77911-B3BA-4A22-8E57-895373C4D8F2}" type="presOf" srcId="{6381E26F-45F7-4869-90B9-1DDCC28661FA}" destId="{CA9E0DEA-C94F-45E3-921B-92057F18D537}" srcOrd="0" destOrd="0" presId="urn:microsoft.com/office/officeart/2005/8/layout/vList3"/>
    <dgm:cxn modelId="{D5301EE2-0424-4C57-87B2-209F504386D6}" type="presOf" srcId="{5E5F797B-C75A-4366-ABE8-35581209326F}" destId="{A1BD36BA-2428-4389-9230-3155AF35EBB9}" srcOrd="0" destOrd="0" presId="urn:microsoft.com/office/officeart/2005/8/layout/vList3"/>
    <dgm:cxn modelId="{5358FBB0-E135-4EE0-8F5D-9F2342930CBD}" type="presOf" srcId="{13266B9D-A0B4-4290-B506-42FF14D56AA3}" destId="{EA7FB03E-A122-48C8-A9E6-9E079E176683}" srcOrd="0" destOrd="0" presId="urn:microsoft.com/office/officeart/2005/8/layout/vList3"/>
    <dgm:cxn modelId="{02DDF3EF-81FF-4A8B-9FE7-6214DC1933D8}" type="presParOf" srcId="{CA9E0DEA-C94F-45E3-921B-92057F18D537}" destId="{30F27B03-B740-46AF-B6DB-4663811B533E}" srcOrd="0" destOrd="0" presId="urn:microsoft.com/office/officeart/2005/8/layout/vList3"/>
    <dgm:cxn modelId="{93A1AEF3-C5FF-4398-A691-C05FE918AEF6}" type="presParOf" srcId="{30F27B03-B740-46AF-B6DB-4663811B533E}" destId="{D6894BFC-043C-4C78-8503-75540A06890C}" srcOrd="0" destOrd="0" presId="urn:microsoft.com/office/officeart/2005/8/layout/vList3"/>
    <dgm:cxn modelId="{25B0B909-E666-4291-87D3-9319E1CB51A1}" type="presParOf" srcId="{30F27B03-B740-46AF-B6DB-4663811B533E}" destId="{A1BD36BA-2428-4389-9230-3155AF35EBB9}" srcOrd="1" destOrd="0" presId="urn:microsoft.com/office/officeart/2005/8/layout/vList3"/>
    <dgm:cxn modelId="{FB9B8716-BC4B-4D51-BD93-61D03EBD4316}" type="presParOf" srcId="{CA9E0DEA-C94F-45E3-921B-92057F18D537}" destId="{5888DC85-F148-409E-AD7F-16512BEBD5EB}" srcOrd="1" destOrd="0" presId="urn:microsoft.com/office/officeart/2005/8/layout/vList3"/>
    <dgm:cxn modelId="{C56B264D-563A-4457-AB60-ECF1D96B0AA6}" type="presParOf" srcId="{CA9E0DEA-C94F-45E3-921B-92057F18D537}" destId="{111DB166-7030-4BDC-9D4A-2BDEB0B139A1}" srcOrd="2" destOrd="0" presId="urn:microsoft.com/office/officeart/2005/8/layout/vList3"/>
    <dgm:cxn modelId="{EFD0C7FA-81F3-4872-B4DF-CD2CD03483F9}" type="presParOf" srcId="{111DB166-7030-4BDC-9D4A-2BDEB0B139A1}" destId="{4FDB9B51-45B6-4072-A54A-CB851E497121}" srcOrd="0" destOrd="0" presId="urn:microsoft.com/office/officeart/2005/8/layout/vList3"/>
    <dgm:cxn modelId="{CB1E1F0B-9B2B-4970-913D-9F8627162F60}" type="presParOf" srcId="{111DB166-7030-4BDC-9D4A-2BDEB0B139A1}" destId="{EA7FB03E-A122-48C8-A9E6-9E079E17668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602E97B-43AD-4B36-AF1F-6BC50F23B77B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FF5E509F-A097-477F-8FF6-E86AD408D01A}">
      <dgm:prSet/>
      <dgm:spPr/>
      <dgm:t>
        <a:bodyPr/>
        <a:lstStyle/>
        <a:p>
          <a:pPr algn="ctr" rtl="0"/>
          <a:r>
            <a:rPr lang="nl-NL" smtClean="0"/>
            <a:t>Hergebruik</a:t>
          </a:r>
          <a:endParaRPr lang="nl-NL"/>
        </a:p>
      </dgm:t>
    </dgm:pt>
    <dgm:pt modelId="{D11F5706-5353-4F99-96A9-1C1EF282613F}" type="parTrans" cxnId="{03F0D8D0-2AA0-4AEE-9B71-7831B85EE76B}">
      <dgm:prSet/>
      <dgm:spPr/>
      <dgm:t>
        <a:bodyPr/>
        <a:lstStyle/>
        <a:p>
          <a:endParaRPr lang="nl-NL"/>
        </a:p>
      </dgm:t>
    </dgm:pt>
    <dgm:pt modelId="{56822C66-F960-4315-B9B7-A8FF7B9751C3}" type="sibTrans" cxnId="{03F0D8D0-2AA0-4AEE-9B71-7831B85EE76B}">
      <dgm:prSet/>
      <dgm:spPr/>
      <dgm:t>
        <a:bodyPr/>
        <a:lstStyle/>
        <a:p>
          <a:endParaRPr lang="nl-NL"/>
        </a:p>
      </dgm:t>
    </dgm:pt>
    <dgm:pt modelId="{415CF752-DC34-42B4-8C2B-0364A563BF3A}" type="pres">
      <dgm:prSet presAssocID="{E602E97B-43AD-4B36-AF1F-6BC50F23B7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E1FCCF3-F6D9-41DA-A2D0-373B7DD6BAB2}" type="pres">
      <dgm:prSet presAssocID="{FF5E509F-A097-477F-8FF6-E86AD408D0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3F0D8D0-2AA0-4AEE-9B71-7831B85EE76B}" srcId="{E602E97B-43AD-4B36-AF1F-6BC50F23B77B}" destId="{FF5E509F-A097-477F-8FF6-E86AD408D01A}" srcOrd="0" destOrd="0" parTransId="{D11F5706-5353-4F99-96A9-1C1EF282613F}" sibTransId="{56822C66-F960-4315-B9B7-A8FF7B9751C3}"/>
    <dgm:cxn modelId="{9ECFB304-3C5B-47A3-8C5E-49BF7EB34492}" type="presOf" srcId="{FF5E509F-A097-477F-8FF6-E86AD408D01A}" destId="{2E1FCCF3-F6D9-41DA-A2D0-373B7DD6BAB2}" srcOrd="0" destOrd="0" presId="urn:microsoft.com/office/officeart/2005/8/layout/vList2"/>
    <dgm:cxn modelId="{345AB7B5-8B03-45E2-A882-B2D3CDDF5EED}" type="presOf" srcId="{E602E97B-43AD-4B36-AF1F-6BC50F23B77B}" destId="{415CF752-DC34-42B4-8C2B-0364A563BF3A}" srcOrd="0" destOrd="0" presId="urn:microsoft.com/office/officeart/2005/8/layout/vList2"/>
    <dgm:cxn modelId="{791FD9CF-0799-41E4-8146-BD39A7471859}" type="presParOf" srcId="{415CF752-DC34-42B4-8C2B-0364A563BF3A}" destId="{2E1FCCF3-F6D9-41DA-A2D0-373B7DD6BA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CB02A96-897B-4CB7-8546-9E66B58B4FCA}" type="doc">
      <dgm:prSet loTypeId="urn:microsoft.com/office/officeart/2005/8/layout/p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793BE45-413C-497C-B5CB-8B024FEBB6B9}">
      <dgm:prSet custT="1"/>
      <dgm:spPr/>
      <dgm:t>
        <a:bodyPr/>
        <a:lstStyle/>
        <a:p>
          <a:pPr rtl="0"/>
          <a:r>
            <a:rPr lang="nl-NL" sz="2400" b="1" dirty="0" err="1" smtClean="0"/>
            <a:t>Kringloopwinkelen</a:t>
          </a:r>
          <a:r>
            <a:rPr lang="nl-NL" sz="2400" b="1" dirty="0" smtClean="0"/>
            <a:t> vlooienmarkt: meubilair, kleding, huishoudelijke voorwerpen</a:t>
          </a:r>
          <a:endParaRPr lang="nl-NL" sz="2400" b="1" dirty="0"/>
        </a:p>
      </dgm:t>
    </dgm:pt>
    <dgm:pt modelId="{1B224CBB-71B7-4F0F-9A03-532F0DD516F1}" type="parTrans" cxnId="{C009B3E3-73C4-4BE2-B20F-3214D51AE59E}">
      <dgm:prSet/>
      <dgm:spPr/>
      <dgm:t>
        <a:bodyPr/>
        <a:lstStyle/>
        <a:p>
          <a:endParaRPr lang="nl-NL"/>
        </a:p>
      </dgm:t>
    </dgm:pt>
    <dgm:pt modelId="{73FF0F82-7C6D-4159-A5A7-1624A1D54BE1}" type="sibTrans" cxnId="{C009B3E3-73C4-4BE2-B20F-3214D51AE59E}">
      <dgm:prSet/>
      <dgm:spPr/>
      <dgm:t>
        <a:bodyPr/>
        <a:lstStyle/>
        <a:p>
          <a:endParaRPr lang="nl-NL"/>
        </a:p>
      </dgm:t>
    </dgm:pt>
    <dgm:pt modelId="{B229A430-87F3-46A5-A9DF-65CBA8C4D6E5}">
      <dgm:prSet custT="1"/>
      <dgm:spPr/>
      <dgm:t>
        <a:bodyPr/>
        <a:lstStyle/>
        <a:p>
          <a:pPr rtl="0"/>
          <a:r>
            <a:rPr lang="nl-NL" sz="2400" b="1" dirty="0" smtClean="0"/>
            <a:t>Tweedehands boekenwinkels</a:t>
          </a:r>
          <a:endParaRPr lang="nl-NL" sz="2400" b="1" dirty="0"/>
        </a:p>
      </dgm:t>
    </dgm:pt>
    <dgm:pt modelId="{339D357A-D776-4D7E-AB62-3C66FD040077}" type="parTrans" cxnId="{99DAFC78-20A9-435F-B7F1-768BCA81FD09}">
      <dgm:prSet/>
      <dgm:spPr/>
      <dgm:t>
        <a:bodyPr/>
        <a:lstStyle/>
        <a:p>
          <a:endParaRPr lang="nl-NL"/>
        </a:p>
      </dgm:t>
    </dgm:pt>
    <dgm:pt modelId="{F5E9CB29-EF29-48FB-9CB8-D6E97C5CBC25}" type="sibTrans" cxnId="{99DAFC78-20A9-435F-B7F1-768BCA81FD09}">
      <dgm:prSet/>
      <dgm:spPr/>
      <dgm:t>
        <a:bodyPr/>
        <a:lstStyle/>
        <a:p>
          <a:endParaRPr lang="nl-NL"/>
        </a:p>
      </dgm:t>
    </dgm:pt>
    <dgm:pt modelId="{424F0938-4694-4733-8E0B-0B18BE6FCC67}">
      <dgm:prSet custT="1"/>
      <dgm:spPr/>
      <dgm:t>
        <a:bodyPr/>
        <a:lstStyle/>
        <a:p>
          <a:pPr rtl="0"/>
          <a:r>
            <a:rPr lang="nl-NL" sz="2400" b="1" dirty="0" smtClean="0"/>
            <a:t>Gebruik van voorwerpen voor heel ander  doel: speelgoed-vliegtuig van colablikjes</a:t>
          </a:r>
          <a:endParaRPr lang="nl-NL" sz="2400" b="1" dirty="0"/>
        </a:p>
      </dgm:t>
    </dgm:pt>
    <dgm:pt modelId="{9ACAD31E-7A90-44C0-BF2A-2DD39BAE9836}" type="parTrans" cxnId="{11EE4E98-5E1B-4F42-B5F2-A47A7C949C7C}">
      <dgm:prSet/>
      <dgm:spPr/>
      <dgm:t>
        <a:bodyPr/>
        <a:lstStyle/>
        <a:p>
          <a:endParaRPr lang="nl-NL"/>
        </a:p>
      </dgm:t>
    </dgm:pt>
    <dgm:pt modelId="{79298024-59A3-4F73-9666-E9C88F3F7E34}" type="sibTrans" cxnId="{11EE4E98-5E1B-4F42-B5F2-A47A7C949C7C}">
      <dgm:prSet/>
      <dgm:spPr/>
      <dgm:t>
        <a:bodyPr/>
        <a:lstStyle/>
        <a:p>
          <a:endParaRPr lang="nl-NL"/>
        </a:p>
      </dgm:t>
    </dgm:pt>
    <dgm:pt modelId="{31E00388-2EDC-4F8C-990B-19ABA9A99DE6}" type="pres">
      <dgm:prSet presAssocID="{ACB02A96-897B-4CB7-8546-9E66B58B4F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925BC5C-FC83-40E3-B891-76D08C9704A8}" type="pres">
      <dgm:prSet presAssocID="{ACB02A96-897B-4CB7-8546-9E66B58B4FCA}" presName="bkgdShp" presStyleLbl="alignAccFollowNode1" presStyleIdx="0" presStyleCnt="1"/>
      <dgm:spPr/>
    </dgm:pt>
    <dgm:pt modelId="{D6D3BE78-347C-4DF8-AC90-365122AFDC79}" type="pres">
      <dgm:prSet presAssocID="{ACB02A96-897B-4CB7-8546-9E66B58B4FCA}" presName="linComp" presStyleCnt="0"/>
      <dgm:spPr/>
    </dgm:pt>
    <dgm:pt modelId="{3974609E-7014-4F4B-B2F4-A36D2A4492AC}" type="pres">
      <dgm:prSet presAssocID="{0793BE45-413C-497C-B5CB-8B024FEBB6B9}" presName="compNode" presStyleCnt="0"/>
      <dgm:spPr/>
    </dgm:pt>
    <dgm:pt modelId="{1B190E91-9584-4E5A-AF14-A5A671F05169}" type="pres">
      <dgm:prSet presAssocID="{0793BE45-413C-497C-B5CB-8B024FEBB6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E0282B4-B027-4608-BB3E-36713BAD1246}" type="pres">
      <dgm:prSet presAssocID="{0793BE45-413C-497C-B5CB-8B024FEBB6B9}" presName="invisiNode" presStyleLbl="node1" presStyleIdx="0" presStyleCnt="3"/>
      <dgm:spPr/>
    </dgm:pt>
    <dgm:pt modelId="{265516F5-C176-4666-B62A-52C4EB064935}" type="pres">
      <dgm:prSet presAssocID="{0793BE45-413C-497C-B5CB-8B024FEBB6B9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7DE3FD4-FE3B-4A8F-BABC-BABAC63492D6}" type="pres">
      <dgm:prSet presAssocID="{73FF0F82-7C6D-4159-A5A7-1624A1D54BE1}" presName="sibTrans" presStyleLbl="sibTrans2D1" presStyleIdx="0" presStyleCnt="0"/>
      <dgm:spPr/>
      <dgm:t>
        <a:bodyPr/>
        <a:lstStyle/>
        <a:p>
          <a:endParaRPr lang="nl-NL"/>
        </a:p>
      </dgm:t>
    </dgm:pt>
    <dgm:pt modelId="{1E702618-45CA-4146-8336-492D18B36D39}" type="pres">
      <dgm:prSet presAssocID="{B229A430-87F3-46A5-A9DF-65CBA8C4D6E5}" presName="compNode" presStyleCnt="0"/>
      <dgm:spPr/>
    </dgm:pt>
    <dgm:pt modelId="{2AA4DFDD-C766-4EF4-983C-DBBDBF5636EA}" type="pres">
      <dgm:prSet presAssocID="{B229A430-87F3-46A5-A9DF-65CBA8C4D6E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1C04A1A-88B9-4093-BD39-20F1654BF2F4}" type="pres">
      <dgm:prSet presAssocID="{B229A430-87F3-46A5-A9DF-65CBA8C4D6E5}" presName="invisiNode" presStyleLbl="node1" presStyleIdx="1" presStyleCnt="3"/>
      <dgm:spPr/>
    </dgm:pt>
    <dgm:pt modelId="{B2996238-0266-40B9-9EFF-F753285F998C}" type="pres">
      <dgm:prSet presAssocID="{B229A430-87F3-46A5-A9DF-65CBA8C4D6E5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D5F42F5-9B9B-4248-A824-FAA5CEA7E1B6}" type="pres">
      <dgm:prSet presAssocID="{F5E9CB29-EF29-48FB-9CB8-D6E97C5CBC25}" presName="sibTrans" presStyleLbl="sibTrans2D1" presStyleIdx="0" presStyleCnt="0"/>
      <dgm:spPr/>
      <dgm:t>
        <a:bodyPr/>
        <a:lstStyle/>
        <a:p>
          <a:endParaRPr lang="nl-NL"/>
        </a:p>
      </dgm:t>
    </dgm:pt>
    <dgm:pt modelId="{08352727-EAA3-49D7-9A99-84AEA2DA3CA3}" type="pres">
      <dgm:prSet presAssocID="{424F0938-4694-4733-8E0B-0B18BE6FCC67}" presName="compNode" presStyleCnt="0"/>
      <dgm:spPr/>
    </dgm:pt>
    <dgm:pt modelId="{65C64F10-DEEC-406A-8C4E-F02249FCF033}" type="pres">
      <dgm:prSet presAssocID="{424F0938-4694-4733-8E0B-0B18BE6FCC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12D0986-5FE6-4517-B8B5-6C63E388CB4E}" type="pres">
      <dgm:prSet presAssocID="{424F0938-4694-4733-8E0B-0B18BE6FCC67}" presName="invisiNode" presStyleLbl="node1" presStyleIdx="2" presStyleCnt="3"/>
      <dgm:spPr/>
    </dgm:pt>
    <dgm:pt modelId="{349FB582-52A5-4A70-9F88-7603BD569574}" type="pres">
      <dgm:prSet presAssocID="{424F0938-4694-4733-8E0B-0B18BE6FCC67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3CEEED4-A14A-4F88-B799-0EF71E34E778}" type="presOf" srcId="{F5E9CB29-EF29-48FB-9CB8-D6E97C5CBC25}" destId="{6D5F42F5-9B9B-4248-A824-FAA5CEA7E1B6}" srcOrd="0" destOrd="0" presId="urn:microsoft.com/office/officeart/2005/8/layout/pList2"/>
    <dgm:cxn modelId="{99DAFC78-20A9-435F-B7F1-768BCA81FD09}" srcId="{ACB02A96-897B-4CB7-8546-9E66B58B4FCA}" destId="{B229A430-87F3-46A5-A9DF-65CBA8C4D6E5}" srcOrd="1" destOrd="0" parTransId="{339D357A-D776-4D7E-AB62-3C66FD040077}" sibTransId="{F5E9CB29-EF29-48FB-9CB8-D6E97C5CBC25}"/>
    <dgm:cxn modelId="{D875DE70-F40C-44A4-B11C-FF95AB8E3332}" type="presOf" srcId="{424F0938-4694-4733-8E0B-0B18BE6FCC67}" destId="{65C64F10-DEEC-406A-8C4E-F02249FCF033}" srcOrd="0" destOrd="0" presId="urn:microsoft.com/office/officeart/2005/8/layout/pList2"/>
    <dgm:cxn modelId="{64BDA7DF-0C9D-485C-8A04-F979B9F965E4}" type="presOf" srcId="{73FF0F82-7C6D-4159-A5A7-1624A1D54BE1}" destId="{D7DE3FD4-FE3B-4A8F-BABC-BABAC63492D6}" srcOrd="0" destOrd="0" presId="urn:microsoft.com/office/officeart/2005/8/layout/pList2"/>
    <dgm:cxn modelId="{94533822-1869-49CE-B99F-A0E37D49E3B5}" type="presOf" srcId="{0793BE45-413C-497C-B5CB-8B024FEBB6B9}" destId="{1B190E91-9584-4E5A-AF14-A5A671F05169}" srcOrd="0" destOrd="0" presId="urn:microsoft.com/office/officeart/2005/8/layout/pList2"/>
    <dgm:cxn modelId="{11EE4E98-5E1B-4F42-B5F2-A47A7C949C7C}" srcId="{ACB02A96-897B-4CB7-8546-9E66B58B4FCA}" destId="{424F0938-4694-4733-8E0B-0B18BE6FCC67}" srcOrd="2" destOrd="0" parTransId="{9ACAD31E-7A90-44C0-BF2A-2DD39BAE9836}" sibTransId="{79298024-59A3-4F73-9666-E9C88F3F7E34}"/>
    <dgm:cxn modelId="{C009B3E3-73C4-4BE2-B20F-3214D51AE59E}" srcId="{ACB02A96-897B-4CB7-8546-9E66B58B4FCA}" destId="{0793BE45-413C-497C-B5CB-8B024FEBB6B9}" srcOrd="0" destOrd="0" parTransId="{1B224CBB-71B7-4F0F-9A03-532F0DD516F1}" sibTransId="{73FF0F82-7C6D-4159-A5A7-1624A1D54BE1}"/>
    <dgm:cxn modelId="{367418E3-1B33-45AF-86E4-03AECB288455}" type="presOf" srcId="{ACB02A96-897B-4CB7-8546-9E66B58B4FCA}" destId="{31E00388-2EDC-4F8C-990B-19ABA9A99DE6}" srcOrd="0" destOrd="0" presId="urn:microsoft.com/office/officeart/2005/8/layout/pList2"/>
    <dgm:cxn modelId="{5BA8751F-697E-4AE1-9522-5EE664733BA5}" type="presOf" srcId="{B229A430-87F3-46A5-A9DF-65CBA8C4D6E5}" destId="{2AA4DFDD-C766-4EF4-983C-DBBDBF5636EA}" srcOrd="0" destOrd="0" presId="urn:microsoft.com/office/officeart/2005/8/layout/pList2"/>
    <dgm:cxn modelId="{C3ACBA7D-C1D0-4FC9-AEB6-5964E4D84C71}" type="presParOf" srcId="{31E00388-2EDC-4F8C-990B-19ABA9A99DE6}" destId="{C925BC5C-FC83-40E3-B891-76D08C9704A8}" srcOrd="0" destOrd="0" presId="urn:microsoft.com/office/officeart/2005/8/layout/pList2"/>
    <dgm:cxn modelId="{013FE77A-EE53-4780-B773-9ADE25DAF6BA}" type="presParOf" srcId="{31E00388-2EDC-4F8C-990B-19ABA9A99DE6}" destId="{D6D3BE78-347C-4DF8-AC90-365122AFDC79}" srcOrd="1" destOrd="0" presId="urn:microsoft.com/office/officeart/2005/8/layout/pList2"/>
    <dgm:cxn modelId="{9E2F988D-AB4B-4558-A9F0-7D9EF7135E3F}" type="presParOf" srcId="{D6D3BE78-347C-4DF8-AC90-365122AFDC79}" destId="{3974609E-7014-4F4B-B2F4-A36D2A4492AC}" srcOrd="0" destOrd="0" presId="urn:microsoft.com/office/officeart/2005/8/layout/pList2"/>
    <dgm:cxn modelId="{24298639-9584-47F7-971F-B0B77C093E58}" type="presParOf" srcId="{3974609E-7014-4F4B-B2F4-A36D2A4492AC}" destId="{1B190E91-9584-4E5A-AF14-A5A671F05169}" srcOrd="0" destOrd="0" presId="urn:microsoft.com/office/officeart/2005/8/layout/pList2"/>
    <dgm:cxn modelId="{4A51093E-606A-46E8-8D9A-615057AB867B}" type="presParOf" srcId="{3974609E-7014-4F4B-B2F4-A36D2A4492AC}" destId="{EE0282B4-B027-4608-BB3E-36713BAD1246}" srcOrd="1" destOrd="0" presId="urn:microsoft.com/office/officeart/2005/8/layout/pList2"/>
    <dgm:cxn modelId="{C717AB42-1B07-477E-9E02-EBD7049818B6}" type="presParOf" srcId="{3974609E-7014-4F4B-B2F4-A36D2A4492AC}" destId="{265516F5-C176-4666-B62A-52C4EB064935}" srcOrd="2" destOrd="0" presId="urn:microsoft.com/office/officeart/2005/8/layout/pList2"/>
    <dgm:cxn modelId="{284539AB-6894-40B2-A831-61B228267F14}" type="presParOf" srcId="{D6D3BE78-347C-4DF8-AC90-365122AFDC79}" destId="{D7DE3FD4-FE3B-4A8F-BABC-BABAC63492D6}" srcOrd="1" destOrd="0" presId="urn:microsoft.com/office/officeart/2005/8/layout/pList2"/>
    <dgm:cxn modelId="{E832B45A-C59A-4398-B135-0A8FD1C00F83}" type="presParOf" srcId="{D6D3BE78-347C-4DF8-AC90-365122AFDC79}" destId="{1E702618-45CA-4146-8336-492D18B36D39}" srcOrd="2" destOrd="0" presId="urn:microsoft.com/office/officeart/2005/8/layout/pList2"/>
    <dgm:cxn modelId="{55013726-B3BA-4D75-8734-A35E60F09263}" type="presParOf" srcId="{1E702618-45CA-4146-8336-492D18B36D39}" destId="{2AA4DFDD-C766-4EF4-983C-DBBDBF5636EA}" srcOrd="0" destOrd="0" presId="urn:microsoft.com/office/officeart/2005/8/layout/pList2"/>
    <dgm:cxn modelId="{00B4F5C6-91C8-4483-ABAC-920F18D546AA}" type="presParOf" srcId="{1E702618-45CA-4146-8336-492D18B36D39}" destId="{C1C04A1A-88B9-4093-BD39-20F1654BF2F4}" srcOrd="1" destOrd="0" presId="urn:microsoft.com/office/officeart/2005/8/layout/pList2"/>
    <dgm:cxn modelId="{2968F312-C9F8-4480-9454-E1D77B91D978}" type="presParOf" srcId="{1E702618-45CA-4146-8336-492D18B36D39}" destId="{B2996238-0266-40B9-9EFF-F753285F998C}" srcOrd="2" destOrd="0" presId="urn:microsoft.com/office/officeart/2005/8/layout/pList2"/>
    <dgm:cxn modelId="{72F2661F-9815-4EAD-9E88-A1CD6D5B96D6}" type="presParOf" srcId="{D6D3BE78-347C-4DF8-AC90-365122AFDC79}" destId="{6D5F42F5-9B9B-4248-A824-FAA5CEA7E1B6}" srcOrd="3" destOrd="0" presId="urn:microsoft.com/office/officeart/2005/8/layout/pList2"/>
    <dgm:cxn modelId="{D8DB9FA3-67D8-440B-B4F1-73AF17B4B592}" type="presParOf" srcId="{D6D3BE78-347C-4DF8-AC90-365122AFDC79}" destId="{08352727-EAA3-49D7-9A99-84AEA2DA3CA3}" srcOrd="4" destOrd="0" presId="urn:microsoft.com/office/officeart/2005/8/layout/pList2"/>
    <dgm:cxn modelId="{9A564420-B901-47E5-858A-604BFFE86C08}" type="presParOf" srcId="{08352727-EAA3-49D7-9A99-84AEA2DA3CA3}" destId="{65C64F10-DEEC-406A-8C4E-F02249FCF033}" srcOrd="0" destOrd="0" presId="urn:microsoft.com/office/officeart/2005/8/layout/pList2"/>
    <dgm:cxn modelId="{58232EAA-D078-4CEB-B287-7803423DE695}" type="presParOf" srcId="{08352727-EAA3-49D7-9A99-84AEA2DA3CA3}" destId="{312D0986-5FE6-4517-B8B5-6C63E388CB4E}" srcOrd="1" destOrd="0" presId="urn:microsoft.com/office/officeart/2005/8/layout/pList2"/>
    <dgm:cxn modelId="{82F0BEF9-9DE5-44A4-A818-0DBA6AFA498C}" type="presParOf" srcId="{08352727-EAA3-49D7-9A99-84AEA2DA3CA3}" destId="{349FB582-52A5-4A70-9F88-7603BD56957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3A23D-D291-4EA9-94E5-1A2710563C5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F991CD9-7B90-4E40-AC2D-E3DA8A60C22F}">
      <dgm:prSet/>
      <dgm:spPr/>
      <dgm:t>
        <a:bodyPr/>
        <a:lstStyle/>
        <a:p>
          <a:pPr algn="ctr" rtl="0"/>
          <a:r>
            <a:rPr lang="nl-NL" dirty="0" smtClean="0"/>
            <a:t>Les 5 Duurzame energie Deel 2</a:t>
          </a:r>
          <a:endParaRPr lang="nl-NL" dirty="0"/>
        </a:p>
      </dgm:t>
    </dgm:pt>
    <dgm:pt modelId="{80C6EEC1-E795-4532-9E1D-56D47DBB8740}" type="parTrans" cxnId="{EB8290FF-6D00-40C7-8129-E1DD30D4B7DC}">
      <dgm:prSet/>
      <dgm:spPr/>
      <dgm:t>
        <a:bodyPr/>
        <a:lstStyle/>
        <a:p>
          <a:endParaRPr lang="nl-NL"/>
        </a:p>
      </dgm:t>
    </dgm:pt>
    <dgm:pt modelId="{13B1D4EA-4472-4CBB-864C-2AEBB4A8732C}" type="sibTrans" cxnId="{EB8290FF-6D00-40C7-8129-E1DD30D4B7DC}">
      <dgm:prSet/>
      <dgm:spPr/>
      <dgm:t>
        <a:bodyPr/>
        <a:lstStyle/>
        <a:p>
          <a:endParaRPr lang="nl-NL"/>
        </a:p>
      </dgm:t>
    </dgm:pt>
    <dgm:pt modelId="{382C58A8-1334-4A35-BD39-F09259526793}" type="pres">
      <dgm:prSet presAssocID="{CAC3A23D-D291-4EA9-94E5-1A2710563C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48A48DB-2721-4CA9-8B8B-8555E0029682}" type="pres">
      <dgm:prSet presAssocID="{5F991CD9-7B90-4E40-AC2D-E3DA8A60C2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B8290FF-6D00-40C7-8129-E1DD30D4B7DC}" srcId="{CAC3A23D-D291-4EA9-94E5-1A2710563C52}" destId="{5F991CD9-7B90-4E40-AC2D-E3DA8A60C22F}" srcOrd="0" destOrd="0" parTransId="{80C6EEC1-E795-4532-9E1D-56D47DBB8740}" sibTransId="{13B1D4EA-4472-4CBB-864C-2AEBB4A8732C}"/>
    <dgm:cxn modelId="{493B0884-98F3-48D9-9B9D-B240921F64B7}" type="presOf" srcId="{CAC3A23D-D291-4EA9-94E5-1A2710563C52}" destId="{382C58A8-1334-4A35-BD39-F09259526793}" srcOrd="0" destOrd="0" presId="urn:microsoft.com/office/officeart/2005/8/layout/vList2"/>
    <dgm:cxn modelId="{381CE7A7-88BC-43E6-A5C1-442F289517AB}" type="presOf" srcId="{5F991CD9-7B90-4E40-AC2D-E3DA8A60C22F}" destId="{A48A48DB-2721-4CA9-8B8B-8555E0029682}" srcOrd="0" destOrd="0" presId="urn:microsoft.com/office/officeart/2005/8/layout/vList2"/>
    <dgm:cxn modelId="{4AB82669-17DD-4053-B202-67B8D05AF7B2}" type="presParOf" srcId="{382C58A8-1334-4A35-BD39-F09259526793}" destId="{A48A48DB-2721-4CA9-8B8B-8555E00296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8B6EB26-D9C8-48B8-9487-342BF006A824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9AC4732B-2E4A-46E4-81B1-013240E18674}">
      <dgm:prSet/>
      <dgm:spPr/>
      <dgm:t>
        <a:bodyPr/>
        <a:lstStyle/>
        <a:p>
          <a:pPr algn="ctr" rtl="0"/>
          <a:r>
            <a:rPr lang="nl-NL" dirty="0" smtClean="0"/>
            <a:t>Recycling</a:t>
          </a:r>
          <a:endParaRPr lang="nl-NL" dirty="0"/>
        </a:p>
      </dgm:t>
    </dgm:pt>
    <dgm:pt modelId="{499FA5D1-13A2-4CF7-A6FF-31A8B22BDE2A}" type="parTrans" cxnId="{D5DDABEA-E4ED-4E0B-B341-A7B4D57FAD22}">
      <dgm:prSet/>
      <dgm:spPr/>
      <dgm:t>
        <a:bodyPr/>
        <a:lstStyle/>
        <a:p>
          <a:endParaRPr lang="nl-NL"/>
        </a:p>
      </dgm:t>
    </dgm:pt>
    <dgm:pt modelId="{122B0CD6-23C6-452B-AA42-63DA77420BAD}" type="sibTrans" cxnId="{D5DDABEA-E4ED-4E0B-B341-A7B4D57FAD22}">
      <dgm:prSet/>
      <dgm:spPr/>
      <dgm:t>
        <a:bodyPr/>
        <a:lstStyle/>
        <a:p>
          <a:endParaRPr lang="nl-NL"/>
        </a:p>
      </dgm:t>
    </dgm:pt>
    <dgm:pt modelId="{A295DF80-E451-4839-AECF-39E25DFA3E4A}" type="pres">
      <dgm:prSet presAssocID="{58B6EB26-D9C8-48B8-9487-342BF006A8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AE2EF62-36E3-41AC-A739-EA72CF463AFC}" type="pres">
      <dgm:prSet presAssocID="{9AC4732B-2E4A-46E4-81B1-013240E1867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C80F175-ACFA-4AFC-B1A1-19E6B7D65AC1}" type="presOf" srcId="{9AC4732B-2E4A-46E4-81B1-013240E18674}" destId="{7AE2EF62-36E3-41AC-A739-EA72CF463AFC}" srcOrd="0" destOrd="0" presId="urn:microsoft.com/office/officeart/2005/8/layout/vList2"/>
    <dgm:cxn modelId="{D5DDABEA-E4ED-4E0B-B341-A7B4D57FAD22}" srcId="{58B6EB26-D9C8-48B8-9487-342BF006A824}" destId="{9AC4732B-2E4A-46E4-81B1-013240E18674}" srcOrd="0" destOrd="0" parTransId="{499FA5D1-13A2-4CF7-A6FF-31A8B22BDE2A}" sibTransId="{122B0CD6-23C6-452B-AA42-63DA77420BAD}"/>
    <dgm:cxn modelId="{557C1C40-99C0-4452-9AEE-FF2984194D69}" type="presOf" srcId="{58B6EB26-D9C8-48B8-9487-342BF006A824}" destId="{A295DF80-E451-4839-AECF-39E25DFA3E4A}" srcOrd="0" destOrd="0" presId="urn:microsoft.com/office/officeart/2005/8/layout/vList2"/>
    <dgm:cxn modelId="{3F230CE6-C3DF-4F76-BEA8-EDF4648F31E9}" type="presParOf" srcId="{A295DF80-E451-4839-AECF-39E25DFA3E4A}" destId="{7AE2EF62-36E3-41AC-A739-EA72CF463A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336A5AB-0529-44D0-85EA-1D00BA2B432B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F303AF8-25D5-42C6-BE72-A7E650EA0803}">
      <dgm:prSet/>
      <dgm:spPr/>
      <dgm:t>
        <a:bodyPr/>
        <a:lstStyle/>
        <a:p>
          <a:pPr rtl="0"/>
          <a:r>
            <a:rPr lang="nl-NL" smtClean="0"/>
            <a:t>Recycling van grondstoffen voor hetzelfde product: glas, papier, plastics, metalen</a:t>
          </a:r>
          <a:endParaRPr lang="nl-NL"/>
        </a:p>
      </dgm:t>
    </dgm:pt>
    <dgm:pt modelId="{D93BE074-612D-4597-B1FE-1351AA043799}" type="parTrans" cxnId="{2651CE00-EF39-4F40-BE18-6DB7FCABF8EA}">
      <dgm:prSet/>
      <dgm:spPr/>
      <dgm:t>
        <a:bodyPr/>
        <a:lstStyle/>
        <a:p>
          <a:endParaRPr lang="nl-NL"/>
        </a:p>
      </dgm:t>
    </dgm:pt>
    <dgm:pt modelId="{CBFF3038-A90C-459D-A5D4-4A3A92337844}" type="sibTrans" cxnId="{2651CE00-EF39-4F40-BE18-6DB7FCABF8EA}">
      <dgm:prSet/>
      <dgm:spPr/>
      <dgm:t>
        <a:bodyPr/>
        <a:lstStyle/>
        <a:p>
          <a:endParaRPr lang="nl-NL"/>
        </a:p>
      </dgm:t>
    </dgm:pt>
    <dgm:pt modelId="{6C2FB601-491E-4D33-A9FC-0E888D3AA609}">
      <dgm:prSet/>
      <dgm:spPr/>
      <dgm:t>
        <a:bodyPr/>
        <a:lstStyle/>
        <a:p>
          <a:pPr rtl="0"/>
          <a:r>
            <a:rPr lang="nl-NL" smtClean="0"/>
            <a:t>Recycling van grondstoffen voor heel ander product</a:t>
          </a:r>
          <a:endParaRPr lang="nl-NL"/>
        </a:p>
      </dgm:t>
    </dgm:pt>
    <dgm:pt modelId="{92CD99EE-2193-4C75-8725-E60F4A619561}" type="parTrans" cxnId="{91BA232D-F5B4-4A6A-9E04-D9B1BAB5A3D7}">
      <dgm:prSet/>
      <dgm:spPr/>
      <dgm:t>
        <a:bodyPr/>
        <a:lstStyle/>
        <a:p>
          <a:endParaRPr lang="nl-NL"/>
        </a:p>
      </dgm:t>
    </dgm:pt>
    <dgm:pt modelId="{04E7B41E-8725-4571-93A9-6C1A9CE41588}" type="sibTrans" cxnId="{91BA232D-F5B4-4A6A-9E04-D9B1BAB5A3D7}">
      <dgm:prSet/>
      <dgm:spPr/>
      <dgm:t>
        <a:bodyPr/>
        <a:lstStyle/>
        <a:p>
          <a:endParaRPr lang="nl-NL"/>
        </a:p>
      </dgm:t>
    </dgm:pt>
    <dgm:pt modelId="{95CB47A3-BA44-4BEA-8E69-89D07664C550}" type="pres">
      <dgm:prSet presAssocID="{2336A5AB-0529-44D0-85EA-1D00BA2B432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FC19165-A622-46AF-A38A-9607222644CD}" type="pres">
      <dgm:prSet presAssocID="{2F303AF8-25D5-42C6-BE72-A7E650EA0803}" presName="composite" presStyleCnt="0"/>
      <dgm:spPr/>
    </dgm:pt>
    <dgm:pt modelId="{AAFD58B3-61C0-4E39-9005-23849EC51196}" type="pres">
      <dgm:prSet presAssocID="{2F303AF8-25D5-42C6-BE72-A7E650EA0803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6C73369-33EC-4FE9-9135-D5B050A49650}" type="pres">
      <dgm:prSet presAssocID="{2F303AF8-25D5-42C6-BE72-A7E650EA080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5F651A9-0F2F-4478-BB97-E67FAC255525}" type="pres">
      <dgm:prSet presAssocID="{CBFF3038-A90C-459D-A5D4-4A3A92337844}" presName="spacing" presStyleCnt="0"/>
      <dgm:spPr/>
    </dgm:pt>
    <dgm:pt modelId="{5800C63E-307B-45B0-9687-E7650C30CD4B}" type="pres">
      <dgm:prSet presAssocID="{6C2FB601-491E-4D33-A9FC-0E888D3AA609}" presName="composite" presStyleCnt="0"/>
      <dgm:spPr/>
    </dgm:pt>
    <dgm:pt modelId="{B5B5706E-7548-41EC-AB25-20588E78B0A6}" type="pres">
      <dgm:prSet presAssocID="{6C2FB601-491E-4D33-A9FC-0E888D3AA609}" presName="imgShp" presStyleLbl="fgImgPlace1" presStyleIdx="1" presStyleCnt="2"/>
      <dgm:spPr/>
    </dgm:pt>
    <dgm:pt modelId="{99C2D6FF-4E5D-4454-B15D-3F358640ECBD}" type="pres">
      <dgm:prSet presAssocID="{6C2FB601-491E-4D33-A9FC-0E888D3AA60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F7D3B16-B04A-490E-8D8E-3DD4ECA6AC86}" type="presOf" srcId="{6C2FB601-491E-4D33-A9FC-0E888D3AA609}" destId="{99C2D6FF-4E5D-4454-B15D-3F358640ECBD}" srcOrd="0" destOrd="0" presId="urn:microsoft.com/office/officeart/2005/8/layout/vList3"/>
    <dgm:cxn modelId="{AD3ADBA9-5BBE-4E4C-9ED6-2171BB21C00A}" type="presOf" srcId="{2F303AF8-25D5-42C6-BE72-A7E650EA0803}" destId="{56C73369-33EC-4FE9-9135-D5B050A49650}" srcOrd="0" destOrd="0" presId="urn:microsoft.com/office/officeart/2005/8/layout/vList3"/>
    <dgm:cxn modelId="{2651CE00-EF39-4F40-BE18-6DB7FCABF8EA}" srcId="{2336A5AB-0529-44D0-85EA-1D00BA2B432B}" destId="{2F303AF8-25D5-42C6-BE72-A7E650EA0803}" srcOrd="0" destOrd="0" parTransId="{D93BE074-612D-4597-B1FE-1351AA043799}" sibTransId="{CBFF3038-A90C-459D-A5D4-4A3A92337844}"/>
    <dgm:cxn modelId="{B60865C3-2A68-44C9-B561-E5F1A2CFFA47}" type="presOf" srcId="{2336A5AB-0529-44D0-85EA-1D00BA2B432B}" destId="{95CB47A3-BA44-4BEA-8E69-89D07664C550}" srcOrd="0" destOrd="0" presId="urn:microsoft.com/office/officeart/2005/8/layout/vList3"/>
    <dgm:cxn modelId="{91BA232D-F5B4-4A6A-9E04-D9B1BAB5A3D7}" srcId="{2336A5AB-0529-44D0-85EA-1D00BA2B432B}" destId="{6C2FB601-491E-4D33-A9FC-0E888D3AA609}" srcOrd="1" destOrd="0" parTransId="{92CD99EE-2193-4C75-8725-E60F4A619561}" sibTransId="{04E7B41E-8725-4571-93A9-6C1A9CE41588}"/>
    <dgm:cxn modelId="{97C8797C-BFB2-4F03-A540-DC0D1337E13D}" type="presParOf" srcId="{95CB47A3-BA44-4BEA-8E69-89D07664C550}" destId="{CFC19165-A622-46AF-A38A-9607222644CD}" srcOrd="0" destOrd="0" presId="urn:microsoft.com/office/officeart/2005/8/layout/vList3"/>
    <dgm:cxn modelId="{210AAB5B-224A-4705-8AFF-7063AE0DBB0B}" type="presParOf" srcId="{CFC19165-A622-46AF-A38A-9607222644CD}" destId="{AAFD58B3-61C0-4E39-9005-23849EC51196}" srcOrd="0" destOrd="0" presId="urn:microsoft.com/office/officeart/2005/8/layout/vList3"/>
    <dgm:cxn modelId="{C9F1D726-8748-4A88-A358-E08B37C6CCC1}" type="presParOf" srcId="{CFC19165-A622-46AF-A38A-9607222644CD}" destId="{56C73369-33EC-4FE9-9135-D5B050A49650}" srcOrd="1" destOrd="0" presId="urn:microsoft.com/office/officeart/2005/8/layout/vList3"/>
    <dgm:cxn modelId="{D85694D1-012C-450C-9ABD-945C34D55049}" type="presParOf" srcId="{95CB47A3-BA44-4BEA-8E69-89D07664C550}" destId="{C5F651A9-0F2F-4478-BB97-E67FAC255525}" srcOrd="1" destOrd="0" presId="urn:microsoft.com/office/officeart/2005/8/layout/vList3"/>
    <dgm:cxn modelId="{E16A0BB9-098E-49DD-BD75-66E422F84585}" type="presParOf" srcId="{95CB47A3-BA44-4BEA-8E69-89D07664C550}" destId="{5800C63E-307B-45B0-9687-E7650C30CD4B}" srcOrd="2" destOrd="0" presId="urn:microsoft.com/office/officeart/2005/8/layout/vList3"/>
    <dgm:cxn modelId="{63F3EFA7-E23C-486B-A2C0-FAAF47B4669A}" type="presParOf" srcId="{5800C63E-307B-45B0-9687-E7650C30CD4B}" destId="{B5B5706E-7548-41EC-AB25-20588E78B0A6}" srcOrd="0" destOrd="0" presId="urn:microsoft.com/office/officeart/2005/8/layout/vList3"/>
    <dgm:cxn modelId="{9C3E1EC3-A884-4252-B09D-B90EF6096AF5}" type="presParOf" srcId="{5800C63E-307B-45B0-9687-E7650C30CD4B}" destId="{99C2D6FF-4E5D-4454-B15D-3F358640ECB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AEFC4-4056-4EC2-92D3-A8B0CBC77F27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82B4F702-5DA1-4641-9994-0B829FFAFF8B}">
      <dgm:prSet/>
      <dgm:spPr/>
      <dgm:t>
        <a:bodyPr/>
        <a:lstStyle/>
        <a:p>
          <a:pPr algn="ctr" rtl="0"/>
          <a:r>
            <a:rPr lang="nl-NL" dirty="0" smtClean="0"/>
            <a:t>I.P.V.</a:t>
          </a:r>
          <a:endParaRPr lang="nl-NL" dirty="0"/>
        </a:p>
      </dgm:t>
    </dgm:pt>
    <dgm:pt modelId="{1AB00C71-5997-41E2-9723-2FADA62F960E}" type="parTrans" cxnId="{3F2F5163-F2B2-489B-8D60-9C623AD13B2D}">
      <dgm:prSet/>
      <dgm:spPr/>
      <dgm:t>
        <a:bodyPr/>
        <a:lstStyle/>
        <a:p>
          <a:endParaRPr lang="nl-NL"/>
        </a:p>
      </dgm:t>
    </dgm:pt>
    <dgm:pt modelId="{1704FEEF-6EF5-4725-8335-3FF859C34E26}" type="sibTrans" cxnId="{3F2F5163-F2B2-489B-8D60-9C623AD13B2D}">
      <dgm:prSet/>
      <dgm:spPr/>
      <dgm:t>
        <a:bodyPr/>
        <a:lstStyle/>
        <a:p>
          <a:endParaRPr lang="nl-NL"/>
        </a:p>
      </dgm:t>
    </dgm:pt>
    <dgm:pt modelId="{5DA8F71E-509B-4BD7-B9CD-CD6DEFAADBBA}" type="pres">
      <dgm:prSet presAssocID="{CB0AEFC4-4056-4EC2-92D3-A8B0CBC77F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AD25465-BE15-413B-AA50-A3400E7E3E04}" type="pres">
      <dgm:prSet presAssocID="{82B4F702-5DA1-4641-9994-0B829FFAFF8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8DBB670-7789-459D-8AB7-0669EBABB91B}" type="presOf" srcId="{82B4F702-5DA1-4641-9994-0B829FFAFF8B}" destId="{6AD25465-BE15-413B-AA50-A3400E7E3E04}" srcOrd="0" destOrd="0" presId="urn:microsoft.com/office/officeart/2005/8/layout/vList2"/>
    <dgm:cxn modelId="{D1669BEE-A2D4-404F-BAC3-2C21D11D939D}" type="presOf" srcId="{CB0AEFC4-4056-4EC2-92D3-A8B0CBC77F27}" destId="{5DA8F71E-509B-4BD7-B9CD-CD6DEFAADBBA}" srcOrd="0" destOrd="0" presId="urn:microsoft.com/office/officeart/2005/8/layout/vList2"/>
    <dgm:cxn modelId="{3F2F5163-F2B2-489B-8D60-9C623AD13B2D}" srcId="{CB0AEFC4-4056-4EC2-92D3-A8B0CBC77F27}" destId="{82B4F702-5DA1-4641-9994-0B829FFAFF8B}" srcOrd="0" destOrd="0" parTransId="{1AB00C71-5997-41E2-9723-2FADA62F960E}" sibTransId="{1704FEEF-6EF5-4725-8335-3FF859C34E26}"/>
    <dgm:cxn modelId="{1FE65C8D-2976-4CE5-9541-3E21027AF848}" type="presParOf" srcId="{5DA8F71E-509B-4BD7-B9CD-CD6DEFAADBBA}" destId="{6AD25465-BE15-413B-AA50-A3400E7E3E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681587-A9FE-4FCB-9062-48852D52A681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89762D51-5E48-4970-9635-E01928BCD32F}">
      <dgm:prSet/>
      <dgm:spPr/>
      <dgm:t>
        <a:bodyPr/>
        <a:lstStyle/>
        <a:p>
          <a:pPr algn="ctr" rtl="0"/>
          <a:r>
            <a:rPr lang="nl-NL" dirty="0" smtClean="0"/>
            <a:t>Duurzame energie III – Water </a:t>
          </a:r>
          <a:endParaRPr lang="nl-NL" dirty="0"/>
        </a:p>
      </dgm:t>
    </dgm:pt>
    <dgm:pt modelId="{7AE00952-E6D0-4D0B-AF2A-7CE2319C3290}" type="parTrans" cxnId="{BC9FC594-8536-4AC9-AF62-CB718641EE99}">
      <dgm:prSet/>
      <dgm:spPr/>
      <dgm:t>
        <a:bodyPr/>
        <a:lstStyle/>
        <a:p>
          <a:endParaRPr lang="nl-NL"/>
        </a:p>
      </dgm:t>
    </dgm:pt>
    <dgm:pt modelId="{FCF0125B-836E-4AD7-9D8E-65BB48EAED8B}" type="sibTrans" cxnId="{BC9FC594-8536-4AC9-AF62-CB718641EE99}">
      <dgm:prSet/>
      <dgm:spPr/>
      <dgm:t>
        <a:bodyPr/>
        <a:lstStyle/>
        <a:p>
          <a:endParaRPr lang="nl-NL"/>
        </a:p>
      </dgm:t>
    </dgm:pt>
    <dgm:pt modelId="{7C4299B3-7EE8-4F00-8925-78C236A1494D}" type="pres">
      <dgm:prSet presAssocID="{36681587-A9FE-4FCB-9062-48852D52A6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C5D8C0F-8C4E-4996-B4B6-BC949C76BD07}" type="pres">
      <dgm:prSet presAssocID="{89762D51-5E48-4970-9635-E01928BCD3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C9FC594-8536-4AC9-AF62-CB718641EE99}" srcId="{36681587-A9FE-4FCB-9062-48852D52A681}" destId="{89762D51-5E48-4970-9635-E01928BCD32F}" srcOrd="0" destOrd="0" parTransId="{7AE00952-E6D0-4D0B-AF2A-7CE2319C3290}" sibTransId="{FCF0125B-836E-4AD7-9D8E-65BB48EAED8B}"/>
    <dgm:cxn modelId="{6653791A-E006-4109-895E-04009C7595A4}" type="presOf" srcId="{89762D51-5E48-4970-9635-E01928BCD32F}" destId="{AC5D8C0F-8C4E-4996-B4B6-BC949C76BD07}" srcOrd="0" destOrd="0" presId="urn:microsoft.com/office/officeart/2005/8/layout/vList2"/>
    <dgm:cxn modelId="{B6005775-015A-4FA5-AEAB-DEDD61BB170D}" type="presOf" srcId="{36681587-A9FE-4FCB-9062-48852D52A681}" destId="{7C4299B3-7EE8-4F00-8925-78C236A1494D}" srcOrd="0" destOrd="0" presId="urn:microsoft.com/office/officeart/2005/8/layout/vList2"/>
    <dgm:cxn modelId="{B5AFB385-4CE0-475C-A3E3-BE3D98A29CCA}" type="presParOf" srcId="{7C4299B3-7EE8-4F00-8925-78C236A1494D}" destId="{AC5D8C0F-8C4E-4996-B4B6-BC949C76BD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205C78-A38A-4631-A47A-10C742DAF69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21C2F45-554B-4F0A-AF9E-66C1E184EB55}">
      <dgm:prSet/>
      <dgm:spPr/>
      <dgm:t>
        <a:bodyPr/>
        <a:lstStyle/>
        <a:p>
          <a:pPr algn="ctr" rtl="0"/>
          <a:r>
            <a:rPr lang="nl-NL" dirty="0" smtClean="0"/>
            <a:t>Golfslagenergie: de bewegingsenergie van watergolven wordt omgezet in elektrische energie</a:t>
          </a:r>
          <a:endParaRPr lang="nl-NL" dirty="0"/>
        </a:p>
      </dgm:t>
    </dgm:pt>
    <dgm:pt modelId="{6A4F47A1-31CF-42CD-983A-840394113A22}" type="parTrans" cxnId="{08B9A4C6-9D63-4FCB-B17C-C0A9DA4866EE}">
      <dgm:prSet/>
      <dgm:spPr/>
      <dgm:t>
        <a:bodyPr/>
        <a:lstStyle/>
        <a:p>
          <a:endParaRPr lang="nl-NL"/>
        </a:p>
      </dgm:t>
    </dgm:pt>
    <dgm:pt modelId="{B33B3A4F-77F2-45E6-9D29-A7C4DAD979D1}" type="sibTrans" cxnId="{08B9A4C6-9D63-4FCB-B17C-C0A9DA4866EE}">
      <dgm:prSet/>
      <dgm:spPr/>
      <dgm:t>
        <a:bodyPr/>
        <a:lstStyle/>
        <a:p>
          <a:endParaRPr lang="nl-NL"/>
        </a:p>
      </dgm:t>
    </dgm:pt>
    <dgm:pt modelId="{08BA2314-550C-4E53-B833-864102EE777B}" type="pres">
      <dgm:prSet presAssocID="{E1205C78-A38A-4631-A47A-10C742DAF6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33D3AD6-50E3-4A0D-8307-1B61457FE6B4}" type="pres">
      <dgm:prSet presAssocID="{D21C2F45-554B-4F0A-AF9E-66C1E184EB55}" presName="parentText" presStyleLbl="node1" presStyleIdx="0" presStyleCnt="1" custScaleY="126711" custLinFactNeighborX="-875" custLinFactNeighborY="-3265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8B9A4C6-9D63-4FCB-B17C-C0A9DA4866EE}" srcId="{E1205C78-A38A-4631-A47A-10C742DAF690}" destId="{D21C2F45-554B-4F0A-AF9E-66C1E184EB55}" srcOrd="0" destOrd="0" parTransId="{6A4F47A1-31CF-42CD-983A-840394113A22}" sibTransId="{B33B3A4F-77F2-45E6-9D29-A7C4DAD979D1}"/>
    <dgm:cxn modelId="{D4565B5E-BD33-460A-8E69-C67368968C61}" type="presOf" srcId="{E1205C78-A38A-4631-A47A-10C742DAF690}" destId="{08BA2314-550C-4E53-B833-864102EE777B}" srcOrd="0" destOrd="0" presId="urn:microsoft.com/office/officeart/2005/8/layout/vList2"/>
    <dgm:cxn modelId="{AB94D3B3-EE05-4F22-9FFA-F4CEDB6E21A1}" type="presOf" srcId="{D21C2F45-554B-4F0A-AF9E-66C1E184EB55}" destId="{233D3AD6-50E3-4A0D-8307-1B61457FE6B4}" srcOrd="0" destOrd="0" presId="urn:microsoft.com/office/officeart/2005/8/layout/vList2"/>
    <dgm:cxn modelId="{01609EA3-CFC7-4039-B885-BED1A6B7129D}" type="presParOf" srcId="{08BA2314-550C-4E53-B833-864102EE777B}" destId="{233D3AD6-50E3-4A0D-8307-1B61457FE6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B8F01B-FC91-4E82-A466-01749F94CB76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7035E3A5-0600-48D5-BBD7-4D0836FD8970}">
      <dgm:prSet/>
      <dgm:spPr/>
      <dgm:t>
        <a:bodyPr/>
        <a:lstStyle/>
        <a:p>
          <a:pPr algn="ctr" rtl="0"/>
          <a:r>
            <a:rPr lang="nl-NL" dirty="0" smtClean="0"/>
            <a:t>Duurzame energie III – Water </a:t>
          </a:r>
          <a:endParaRPr lang="nl-NL" dirty="0"/>
        </a:p>
      </dgm:t>
    </dgm:pt>
    <dgm:pt modelId="{0A42F0B9-D54A-45D0-8E05-8BDEB54FCC30}" type="parTrans" cxnId="{E3E64183-72AD-4313-9BA5-B908E085CA62}">
      <dgm:prSet/>
      <dgm:spPr/>
      <dgm:t>
        <a:bodyPr/>
        <a:lstStyle/>
        <a:p>
          <a:endParaRPr lang="nl-NL"/>
        </a:p>
      </dgm:t>
    </dgm:pt>
    <dgm:pt modelId="{F2C03657-D2F6-48DF-8384-4D04798FAD6A}" type="sibTrans" cxnId="{E3E64183-72AD-4313-9BA5-B908E085CA62}">
      <dgm:prSet/>
      <dgm:spPr/>
      <dgm:t>
        <a:bodyPr/>
        <a:lstStyle/>
        <a:p>
          <a:endParaRPr lang="nl-NL"/>
        </a:p>
      </dgm:t>
    </dgm:pt>
    <dgm:pt modelId="{80898BFA-696C-4713-9392-12072DC9BCFF}" type="pres">
      <dgm:prSet presAssocID="{5CB8F01B-FC91-4E82-A466-01749F94CB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4341355-8F11-41F5-9CAE-AAB06E993F61}" type="pres">
      <dgm:prSet presAssocID="{7035E3A5-0600-48D5-BBD7-4D0836FD897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3E64183-72AD-4313-9BA5-B908E085CA62}" srcId="{5CB8F01B-FC91-4E82-A466-01749F94CB76}" destId="{7035E3A5-0600-48D5-BBD7-4D0836FD8970}" srcOrd="0" destOrd="0" parTransId="{0A42F0B9-D54A-45D0-8E05-8BDEB54FCC30}" sibTransId="{F2C03657-D2F6-48DF-8384-4D04798FAD6A}"/>
    <dgm:cxn modelId="{E051AD07-8BC0-4EC6-AD58-4A31FDE6D151}" type="presOf" srcId="{7035E3A5-0600-48D5-BBD7-4D0836FD8970}" destId="{04341355-8F11-41F5-9CAE-AAB06E993F61}" srcOrd="0" destOrd="0" presId="urn:microsoft.com/office/officeart/2005/8/layout/vList2"/>
    <dgm:cxn modelId="{6E7E2B87-617E-4F1E-AB2F-870C939F3963}" type="presOf" srcId="{5CB8F01B-FC91-4E82-A466-01749F94CB76}" destId="{80898BFA-696C-4713-9392-12072DC9BCFF}" srcOrd="0" destOrd="0" presId="urn:microsoft.com/office/officeart/2005/8/layout/vList2"/>
    <dgm:cxn modelId="{55170905-3704-4A92-B46B-9D5BF677E944}" type="presParOf" srcId="{80898BFA-696C-4713-9392-12072DC9BCFF}" destId="{04341355-8F11-41F5-9CAE-AAB06E993F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0BE9F2-DA28-45DF-B3A1-D2C856507D58}" type="doc">
      <dgm:prSet loTypeId="urn:microsoft.com/office/officeart/2005/8/layout/vList3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D4BD625A-B1CA-498F-80ED-078CC95B8CF1}">
      <dgm:prSet/>
      <dgm:spPr/>
      <dgm:t>
        <a:bodyPr/>
        <a:lstStyle/>
        <a:p>
          <a:pPr rtl="0"/>
          <a:r>
            <a:rPr lang="nl-NL" dirty="0" smtClean="0"/>
            <a:t>Getijdenenergie: de bewegingsenergie van waterstromen door eb en vloed wordt omgezet in elektrische energie</a:t>
          </a:r>
          <a:endParaRPr lang="nl-NL" dirty="0"/>
        </a:p>
      </dgm:t>
    </dgm:pt>
    <dgm:pt modelId="{DC6BA2C5-0CD5-47FE-9D99-6AD64D29AE61}" type="parTrans" cxnId="{205B93D8-A9E0-4E21-930A-3D8989225844}">
      <dgm:prSet/>
      <dgm:spPr/>
      <dgm:t>
        <a:bodyPr/>
        <a:lstStyle/>
        <a:p>
          <a:endParaRPr lang="nl-NL"/>
        </a:p>
      </dgm:t>
    </dgm:pt>
    <dgm:pt modelId="{04742736-C86B-4413-9693-C4FFA33B92F7}" type="sibTrans" cxnId="{205B93D8-A9E0-4E21-930A-3D8989225844}">
      <dgm:prSet/>
      <dgm:spPr/>
      <dgm:t>
        <a:bodyPr/>
        <a:lstStyle/>
        <a:p>
          <a:endParaRPr lang="nl-NL"/>
        </a:p>
      </dgm:t>
    </dgm:pt>
    <dgm:pt modelId="{8F498A62-F72B-431C-A1E4-24107446C87D}">
      <dgm:prSet/>
      <dgm:spPr/>
      <dgm:t>
        <a:bodyPr/>
        <a:lstStyle/>
        <a:p>
          <a:pPr rtl="0"/>
          <a:r>
            <a:rPr lang="nl-NL" dirty="0" smtClean="0"/>
            <a:t>Hydro-elektrische energie: bewegingsenergie van stromend water wordt omgezet in elektrische energie (stuwdammen in rivieren)</a:t>
          </a:r>
          <a:endParaRPr lang="nl-NL" dirty="0"/>
        </a:p>
      </dgm:t>
    </dgm:pt>
    <dgm:pt modelId="{F1A7FDB4-6088-4A01-9EEA-2667EF3FFEA9}" type="parTrans" cxnId="{1816A196-7F70-4209-82F7-2C63AF73AC5A}">
      <dgm:prSet/>
      <dgm:spPr/>
      <dgm:t>
        <a:bodyPr/>
        <a:lstStyle/>
        <a:p>
          <a:endParaRPr lang="nl-NL"/>
        </a:p>
      </dgm:t>
    </dgm:pt>
    <dgm:pt modelId="{E1C54820-30CA-4EA6-BE6F-9B378EDEA2E9}" type="sibTrans" cxnId="{1816A196-7F70-4209-82F7-2C63AF73AC5A}">
      <dgm:prSet/>
      <dgm:spPr/>
      <dgm:t>
        <a:bodyPr/>
        <a:lstStyle/>
        <a:p>
          <a:endParaRPr lang="nl-NL"/>
        </a:p>
      </dgm:t>
    </dgm:pt>
    <dgm:pt modelId="{AECD76E5-7AD7-4B15-A6A5-1D94FB2FF734}" type="pres">
      <dgm:prSet presAssocID="{200BE9F2-DA28-45DF-B3A1-D2C856507D5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8B07E7B-1FA8-4D65-9DF7-42876106B91F}" type="pres">
      <dgm:prSet presAssocID="{D4BD625A-B1CA-498F-80ED-078CC95B8CF1}" presName="composite" presStyleCnt="0"/>
      <dgm:spPr/>
    </dgm:pt>
    <dgm:pt modelId="{1A1663A9-6AC0-41AA-AD11-C89F84901A3C}" type="pres">
      <dgm:prSet presAssocID="{D4BD625A-B1CA-498F-80ED-078CC95B8CF1}" presName="imgShp" presStyleLbl="fgImgPlace1" presStyleIdx="0" presStyleCnt="2" custScaleX="122085" custScaleY="14107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4E648B7-DE68-4A1D-B5D5-54F023C2EFB2}" type="pres">
      <dgm:prSet presAssocID="{D4BD625A-B1CA-498F-80ED-078CC95B8CF1}" presName="txShp" presStyleLbl="node1" presStyleIdx="0" presStyleCnt="2" custScaleY="13639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EDF8A3-1D5F-46EE-A591-D9738318DF89}" type="pres">
      <dgm:prSet presAssocID="{04742736-C86B-4413-9693-C4FFA33B92F7}" presName="spacing" presStyleCnt="0"/>
      <dgm:spPr/>
    </dgm:pt>
    <dgm:pt modelId="{76474E55-088D-4EC3-9A44-E448BDD8C076}" type="pres">
      <dgm:prSet presAssocID="{8F498A62-F72B-431C-A1E4-24107446C87D}" presName="composite" presStyleCnt="0"/>
      <dgm:spPr/>
    </dgm:pt>
    <dgm:pt modelId="{0A49AABF-26DF-4F1F-9A2F-5651AF8EDFE3}" type="pres">
      <dgm:prSet presAssocID="{8F498A62-F72B-431C-A1E4-24107446C87D}" presName="imgShp" presStyleLbl="fgImgPlace1" presStyleIdx="1" presStyleCnt="2" custScaleX="127959" custScaleY="14244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A926A33-47B5-4CF7-AB30-31CD3801349E}" type="pres">
      <dgm:prSet presAssocID="{8F498A62-F72B-431C-A1E4-24107446C87D}" presName="txShp" presStyleLbl="node1" presStyleIdx="1" presStyleCnt="2" custScaleY="12615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23E5104-5B51-46DE-BC8F-10A0CBE58EF9}" type="presOf" srcId="{200BE9F2-DA28-45DF-B3A1-D2C856507D58}" destId="{AECD76E5-7AD7-4B15-A6A5-1D94FB2FF734}" srcOrd="0" destOrd="0" presId="urn:microsoft.com/office/officeart/2005/8/layout/vList3"/>
    <dgm:cxn modelId="{1B94BE16-7D75-44FE-814C-9B7C33C711B4}" type="presOf" srcId="{8F498A62-F72B-431C-A1E4-24107446C87D}" destId="{8A926A33-47B5-4CF7-AB30-31CD3801349E}" srcOrd="0" destOrd="0" presId="urn:microsoft.com/office/officeart/2005/8/layout/vList3"/>
    <dgm:cxn modelId="{205B93D8-A9E0-4E21-930A-3D8989225844}" srcId="{200BE9F2-DA28-45DF-B3A1-D2C856507D58}" destId="{D4BD625A-B1CA-498F-80ED-078CC95B8CF1}" srcOrd="0" destOrd="0" parTransId="{DC6BA2C5-0CD5-47FE-9D99-6AD64D29AE61}" sibTransId="{04742736-C86B-4413-9693-C4FFA33B92F7}"/>
    <dgm:cxn modelId="{99713E64-0CA6-4D64-9679-27A878B53B78}" type="presOf" srcId="{D4BD625A-B1CA-498F-80ED-078CC95B8CF1}" destId="{F4E648B7-DE68-4A1D-B5D5-54F023C2EFB2}" srcOrd="0" destOrd="0" presId="urn:microsoft.com/office/officeart/2005/8/layout/vList3"/>
    <dgm:cxn modelId="{1816A196-7F70-4209-82F7-2C63AF73AC5A}" srcId="{200BE9F2-DA28-45DF-B3A1-D2C856507D58}" destId="{8F498A62-F72B-431C-A1E4-24107446C87D}" srcOrd="1" destOrd="0" parTransId="{F1A7FDB4-6088-4A01-9EEA-2667EF3FFEA9}" sibTransId="{E1C54820-30CA-4EA6-BE6F-9B378EDEA2E9}"/>
    <dgm:cxn modelId="{0291B01F-9F20-4BE8-AB6E-76F8FCC776C5}" type="presParOf" srcId="{AECD76E5-7AD7-4B15-A6A5-1D94FB2FF734}" destId="{88B07E7B-1FA8-4D65-9DF7-42876106B91F}" srcOrd="0" destOrd="0" presId="urn:microsoft.com/office/officeart/2005/8/layout/vList3"/>
    <dgm:cxn modelId="{D6788275-C973-49DB-A872-3714126CB096}" type="presParOf" srcId="{88B07E7B-1FA8-4D65-9DF7-42876106B91F}" destId="{1A1663A9-6AC0-41AA-AD11-C89F84901A3C}" srcOrd="0" destOrd="0" presId="urn:microsoft.com/office/officeart/2005/8/layout/vList3"/>
    <dgm:cxn modelId="{E51C0108-E19B-47A4-AB2B-DC0D61AAE32D}" type="presParOf" srcId="{88B07E7B-1FA8-4D65-9DF7-42876106B91F}" destId="{F4E648B7-DE68-4A1D-B5D5-54F023C2EFB2}" srcOrd="1" destOrd="0" presId="urn:microsoft.com/office/officeart/2005/8/layout/vList3"/>
    <dgm:cxn modelId="{B5620767-80D5-4B12-85C8-83A34A1D4F1B}" type="presParOf" srcId="{AECD76E5-7AD7-4B15-A6A5-1D94FB2FF734}" destId="{BCEDF8A3-1D5F-46EE-A591-D9738318DF89}" srcOrd="1" destOrd="0" presId="urn:microsoft.com/office/officeart/2005/8/layout/vList3"/>
    <dgm:cxn modelId="{D83A17A5-B705-4EE8-B813-0F1235F2BEFE}" type="presParOf" srcId="{AECD76E5-7AD7-4B15-A6A5-1D94FB2FF734}" destId="{76474E55-088D-4EC3-9A44-E448BDD8C076}" srcOrd="2" destOrd="0" presId="urn:microsoft.com/office/officeart/2005/8/layout/vList3"/>
    <dgm:cxn modelId="{A4738C41-ED75-4762-A6B5-F4373B564F45}" type="presParOf" srcId="{76474E55-088D-4EC3-9A44-E448BDD8C076}" destId="{0A49AABF-26DF-4F1F-9A2F-5651AF8EDFE3}" srcOrd="0" destOrd="0" presId="urn:microsoft.com/office/officeart/2005/8/layout/vList3"/>
    <dgm:cxn modelId="{06610FC8-6A8D-43EB-8A59-7998D858014D}" type="presParOf" srcId="{76474E55-088D-4EC3-9A44-E448BDD8C076}" destId="{8A926A33-47B5-4CF7-AB30-31CD380134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68DF27-C029-409A-93AD-AC5F52CAF2E4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8B8B01DE-D321-4151-A797-78EBBF79DC96}">
      <dgm:prSet custT="1"/>
      <dgm:spPr/>
      <dgm:t>
        <a:bodyPr/>
        <a:lstStyle/>
        <a:p>
          <a:pPr algn="ctr" rtl="0"/>
          <a:r>
            <a:rPr lang="nl-NL" sz="4400" smtClean="0"/>
            <a:t>Duurzame energie IV – Wind</a:t>
          </a:r>
          <a:endParaRPr lang="nl-NL" sz="4400"/>
        </a:p>
      </dgm:t>
    </dgm:pt>
    <dgm:pt modelId="{EEFA0C9F-0665-42C0-ACCA-2749BEC63181}" type="parTrans" cxnId="{D4BF6EE2-CC45-4E1F-96B0-3B98880D121A}">
      <dgm:prSet/>
      <dgm:spPr/>
      <dgm:t>
        <a:bodyPr/>
        <a:lstStyle/>
        <a:p>
          <a:endParaRPr lang="nl-NL"/>
        </a:p>
      </dgm:t>
    </dgm:pt>
    <dgm:pt modelId="{C1ACA0E4-64EE-4CC7-976A-A3EA30314026}" type="sibTrans" cxnId="{D4BF6EE2-CC45-4E1F-96B0-3B98880D121A}">
      <dgm:prSet/>
      <dgm:spPr/>
      <dgm:t>
        <a:bodyPr/>
        <a:lstStyle/>
        <a:p>
          <a:endParaRPr lang="nl-NL"/>
        </a:p>
      </dgm:t>
    </dgm:pt>
    <dgm:pt modelId="{1C5D4599-8AD4-4BAE-A10D-9FB910BE67EC}" type="pres">
      <dgm:prSet presAssocID="{0668DF27-C029-409A-93AD-AC5F52CAF2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2C5180E-44B0-4C2B-8808-298918351701}" type="pres">
      <dgm:prSet presAssocID="{8B8B01DE-D321-4151-A797-78EBBF79DC9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4BF6EE2-CC45-4E1F-96B0-3B98880D121A}" srcId="{0668DF27-C029-409A-93AD-AC5F52CAF2E4}" destId="{8B8B01DE-D321-4151-A797-78EBBF79DC96}" srcOrd="0" destOrd="0" parTransId="{EEFA0C9F-0665-42C0-ACCA-2749BEC63181}" sibTransId="{C1ACA0E4-64EE-4CC7-976A-A3EA30314026}"/>
    <dgm:cxn modelId="{505CD20A-D1C6-411E-A4D0-695E3AB08BD2}" type="presOf" srcId="{8B8B01DE-D321-4151-A797-78EBBF79DC96}" destId="{E2C5180E-44B0-4C2B-8808-298918351701}" srcOrd="0" destOrd="0" presId="urn:microsoft.com/office/officeart/2005/8/layout/vList2"/>
    <dgm:cxn modelId="{7E26D26D-5B3E-4CF1-8A46-748131656044}" type="presOf" srcId="{0668DF27-C029-409A-93AD-AC5F52CAF2E4}" destId="{1C5D4599-8AD4-4BAE-A10D-9FB910BE67EC}" srcOrd="0" destOrd="0" presId="urn:microsoft.com/office/officeart/2005/8/layout/vList2"/>
    <dgm:cxn modelId="{25383DD0-53B5-4AE0-9461-6B020B9E8F00}" type="presParOf" srcId="{1C5D4599-8AD4-4BAE-A10D-9FB910BE67EC}" destId="{E2C5180E-44B0-4C2B-8808-2989183517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703AF8-0BD8-4FB3-A908-0F5DAD1B03E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29B4E578-ED92-4A57-879E-098C3A725737}">
      <dgm:prSet/>
      <dgm:spPr/>
      <dgm:t>
        <a:bodyPr/>
        <a:lstStyle/>
        <a:p>
          <a:pPr algn="ctr" rtl="0"/>
          <a:r>
            <a:rPr lang="nl-NL" smtClean="0"/>
            <a:t>Windenergie: bewegingsenergie van luchtstromen omzetten in producten of in elektrische energie</a:t>
          </a:r>
          <a:endParaRPr lang="nl-NL"/>
        </a:p>
      </dgm:t>
    </dgm:pt>
    <dgm:pt modelId="{011EADFB-05CB-4895-8EC3-F3C72076E486}" type="parTrans" cxnId="{C198317A-AAD2-429E-91EB-17BA013A0EF1}">
      <dgm:prSet/>
      <dgm:spPr/>
      <dgm:t>
        <a:bodyPr/>
        <a:lstStyle/>
        <a:p>
          <a:endParaRPr lang="nl-NL"/>
        </a:p>
      </dgm:t>
    </dgm:pt>
    <dgm:pt modelId="{5D51C962-D98B-4E4F-A63B-EE78D43CB4B0}" type="sibTrans" cxnId="{C198317A-AAD2-429E-91EB-17BA013A0EF1}">
      <dgm:prSet/>
      <dgm:spPr/>
      <dgm:t>
        <a:bodyPr/>
        <a:lstStyle/>
        <a:p>
          <a:endParaRPr lang="nl-NL"/>
        </a:p>
      </dgm:t>
    </dgm:pt>
    <dgm:pt modelId="{97CCA902-165C-4040-B1C9-95707F8DB383}" type="pres">
      <dgm:prSet presAssocID="{FD703AF8-0BD8-4FB3-A908-0F5DAD1B03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64A8C20-AE41-4100-8FB5-79C82DF1B3FA}" type="pres">
      <dgm:prSet presAssocID="{29B4E578-ED92-4A57-879E-098C3A72573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9E03CA1-911F-4726-BAE5-A38313F9084D}" type="presOf" srcId="{FD703AF8-0BD8-4FB3-A908-0F5DAD1B03EB}" destId="{97CCA902-165C-4040-B1C9-95707F8DB383}" srcOrd="0" destOrd="0" presId="urn:microsoft.com/office/officeart/2005/8/layout/vList2"/>
    <dgm:cxn modelId="{C198317A-AAD2-429E-91EB-17BA013A0EF1}" srcId="{FD703AF8-0BD8-4FB3-A908-0F5DAD1B03EB}" destId="{29B4E578-ED92-4A57-879E-098C3A725737}" srcOrd="0" destOrd="0" parTransId="{011EADFB-05CB-4895-8EC3-F3C72076E486}" sibTransId="{5D51C962-D98B-4E4F-A63B-EE78D43CB4B0}"/>
    <dgm:cxn modelId="{3750F212-5C15-4DAE-8474-2AB444CD1687}" type="presOf" srcId="{29B4E578-ED92-4A57-879E-098C3A725737}" destId="{064A8C20-AE41-4100-8FB5-79C82DF1B3FA}" srcOrd="0" destOrd="0" presId="urn:microsoft.com/office/officeart/2005/8/layout/vList2"/>
    <dgm:cxn modelId="{07B3241C-CF05-401C-B241-05D1A3636E79}" type="presParOf" srcId="{97CCA902-165C-4040-B1C9-95707F8DB383}" destId="{064A8C20-AE41-4100-8FB5-79C82DF1B3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A0034-35AD-4D66-A98D-5F045317AD6C}">
      <dsp:nvSpPr>
        <dsp:cNvPr id="0" name=""/>
        <dsp:cNvSpPr/>
      </dsp:nvSpPr>
      <dsp:spPr>
        <a:xfrm>
          <a:off x="0" y="0"/>
          <a:ext cx="7772400" cy="14630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100" kern="1200" dirty="0" smtClean="0"/>
            <a:t>Thema Biosfeer</a:t>
          </a:r>
          <a:endParaRPr lang="nl-NL" sz="6100" kern="1200" dirty="0"/>
        </a:p>
      </dsp:txBody>
      <dsp:txXfrm>
        <a:off x="71422" y="71422"/>
        <a:ext cx="7629556" cy="13202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A48DB-2721-4CA9-8B8B-8555E0029682}">
      <dsp:nvSpPr>
        <dsp:cNvPr id="0" name=""/>
        <dsp:cNvSpPr/>
      </dsp:nvSpPr>
      <dsp:spPr>
        <a:xfrm>
          <a:off x="0" y="11354"/>
          <a:ext cx="6400800" cy="8154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 smtClean="0"/>
            <a:t>Les 5 Duurzame energie Deel 2</a:t>
          </a:r>
          <a:endParaRPr lang="nl-NL" sz="3400" kern="1200" dirty="0"/>
        </a:p>
      </dsp:txBody>
      <dsp:txXfrm>
        <a:off x="39809" y="51163"/>
        <a:ext cx="6321182" cy="73587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25465-BE15-413B-AA50-A3400E7E3E04}">
      <dsp:nvSpPr>
        <dsp:cNvPr id="0" name=""/>
        <dsp:cNvSpPr/>
      </dsp:nvSpPr>
      <dsp:spPr>
        <a:xfrm>
          <a:off x="0" y="212"/>
          <a:ext cx="1080120" cy="5756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I.P.V.</a:t>
          </a:r>
          <a:endParaRPr lang="nl-NL" sz="2400" kern="1200" dirty="0"/>
        </a:p>
      </dsp:txBody>
      <dsp:txXfrm>
        <a:off x="28100" y="28312"/>
        <a:ext cx="1023920" cy="519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5180E-44B0-4C2B-8808-298918351701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Duurzame energie IV – Wind</a:t>
          </a:r>
          <a:endParaRPr lang="nl-NL" sz="4400" kern="1200"/>
        </a:p>
      </dsp:txBody>
      <dsp:txXfrm>
        <a:off x="55744" y="56283"/>
        <a:ext cx="8118112" cy="10304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A8C20-AE41-4100-8FB5-79C82DF1B3FA}">
      <dsp:nvSpPr>
        <dsp:cNvPr id="0" name=""/>
        <dsp:cNvSpPr/>
      </dsp:nvSpPr>
      <dsp:spPr>
        <a:xfrm>
          <a:off x="0" y="19144"/>
          <a:ext cx="8229600" cy="1113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Windenergie: bewegingsenergie van luchtstromen omzetten in producten of in elektrische energie</a:t>
          </a:r>
          <a:endParaRPr lang="nl-NL" sz="2800" kern="1200"/>
        </a:p>
      </dsp:txBody>
      <dsp:txXfrm>
        <a:off x="54373" y="73517"/>
        <a:ext cx="8120854" cy="100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F1739-C76E-4BE5-8FCA-BF63910F3CC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36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C2448-61D3-4B8A-BA84-C46F23392F2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25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9C1E7-260E-4D3B-A75E-CAF5AFEA64F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88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C8E8D-B921-4C86-A2FF-8570E8A51DB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19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3B53B-44A6-4649-AFD5-43B36857056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70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763EC-5A9C-444B-80C7-09DF49F2392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89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409A1-30F3-472E-A6AC-D4C611B024B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35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D349F-29A3-4B24-9462-FD6778E96D2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73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EA997-0A1B-44FD-AF97-D68ECDC50C8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36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CF914-91BF-486F-8103-1915D0A5258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33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A2AA8-B102-4603-9F34-96E049F864B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49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72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F0E77C-40EF-404D-911D-55FB8BECDFC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92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.jpeg"/><Relationship Id="rId18" Type="http://schemas.openxmlformats.org/officeDocument/2006/relationships/hyperlink" Target="http://images.google.nl/imgres?imgurl=http://www.duurzamedinsdag.nl/pictures/picture.spaarlamp1_20070104013828.20070503122428.jpg&amp;imgrefurl=http://www.duurzamedinsdag.nl/index.php?item=3298&amp;h=299&amp;w=400&amp;sz=22&amp;hl=nl&amp;start=31&amp;um=1&amp;tbnid=VDWkmxbYP0bYMM:&amp;tbnh=93&amp;tbnw=124&amp;prev=/images?q=Duurzame+energie&amp;start=20&amp;ndsp=20&amp;svnum=10&amp;um=1&amp;hl=nl&amp;sa=N" TargetMode="External"/><Relationship Id="rId3" Type="http://schemas.openxmlformats.org/officeDocument/2006/relationships/diagramLayout" Target="../diagrams/layout1.xml"/><Relationship Id="rId21" Type="http://schemas.openxmlformats.org/officeDocument/2006/relationships/diagramLayout" Target="../diagrams/layout3.xml"/><Relationship Id="rId7" Type="http://schemas.openxmlformats.org/officeDocument/2006/relationships/diagramData" Target="../diagrams/data2.xml"/><Relationship Id="rId12" Type="http://schemas.openxmlformats.org/officeDocument/2006/relationships/hyperlink" Target="http://images.google.nl/imgres?imgurl=http://www.energieportal.nl/images/nieuws/789_windmolenpark_op_zee.jpg&amp;imgrefurl=http://www.energieportal.nl/Nieuws/Windenergie/Elf-voorstellen-voor-windmolenparken-op-zee-bij-IJmuiden-789.html&amp;h=230&amp;w=200&amp;sz=7&amp;hl=nl&amp;start=4&amp;um=1&amp;tbnid=y3i_QKWQHBHMuM:&amp;tbnh=108&amp;tbnw=94&amp;prev=/images?q=Windmolenparken&amp;svnum=10&amp;um=1&amp;hl=nl&amp;sa=N" TargetMode="External"/><Relationship Id="rId1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6" Type="http://schemas.openxmlformats.org/officeDocument/2006/relationships/hyperlink" Target="http://images.google.nl/imgres?imgurl=http://www.energieportal.nl/images/nieuws/1758_energie_aarde.jpg&amp;imgrefurl=http://www.energieportal.nl/tag/duurzame-energie/duurzame-energie.html&amp;h=227&amp;w=250&amp;sz=5&amp;hl=nl&amp;start=6&amp;um=1&amp;tbnid=ERlGcCJzUdElyM:&amp;tbnh=101&amp;tbnw=111&amp;prev=/images?q=Duurzame+energie&amp;svnum=10&amp;um=1&amp;hl=nl&amp;sa=G" TargetMode="External"/><Relationship Id="rId20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microsoft.com/office/2007/relationships/diagramDrawing" Target="../diagrams/drawing3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2.jpeg"/><Relationship Id="rId23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4.jpe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hyperlink" Target="http://images.google.nl/imgres?imgurl=http://klimaatneutraal.nl/customimg/solar.jpg&amp;imgrefurl=http://www.klimaatneutraal.nl/site/klimaatneutraal/211.html&amp;h=266&amp;w=400&amp;sz=21&amp;hl=nl&amp;start=10&amp;um=1&amp;tbnid=_RYt9AYgb1q4mM:&amp;tbnh=82&amp;tbnw=124&amp;prev=/images?q=Duurzame+energie&amp;svnum=10&amp;um=1&amp;hl=nl&amp;sa=G" TargetMode="External"/><Relationship Id="rId22" Type="http://schemas.openxmlformats.org/officeDocument/2006/relationships/diagramQuickStyle" Target="../diagrams/quickStyl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22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hyperlink" Target="http://nl.wikipedia.org/wiki/Afbeelding:Wellenkraftwerk.JPG" TargetMode="Externa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hyperlink" Target="http://xenesys.com/" TargetMode="Externa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13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15.png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1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34985848"/>
              </p:ext>
            </p:extLst>
          </p:nvPr>
        </p:nvGraphicFramePr>
        <p:xfrm>
          <a:off x="827584" y="620688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64277555"/>
              </p:ext>
            </p:extLst>
          </p:nvPr>
        </p:nvGraphicFramePr>
        <p:xfrm>
          <a:off x="1472306" y="5013325"/>
          <a:ext cx="6400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7" name="Picture 6" descr="789_windmolenpark_op_zee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57883"/>
            <a:ext cx="14414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solar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38077"/>
            <a:ext cx="165576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1758_energie_aarde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2740446"/>
            <a:ext cx="1417637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picture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16129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54700757"/>
              </p:ext>
            </p:extLst>
          </p:nvPr>
        </p:nvGraphicFramePr>
        <p:xfrm>
          <a:off x="6156176" y="3212976"/>
          <a:ext cx="108012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1790876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8993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24036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2275053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870205"/>
              </p:ext>
            </p:extLst>
          </p:nvPr>
        </p:nvGraphicFramePr>
        <p:xfrm>
          <a:off x="467544" y="4869160"/>
          <a:ext cx="822960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44" name="Picture 7" descr="journaal_30_09_200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00957"/>
            <a:ext cx="3528144" cy="252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Principe 3">
            <a:hlinkClick r:id="rId13" tooltip="Principe 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00957"/>
            <a:ext cx="3696768" cy="251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8034150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93933"/>
              </p:ext>
            </p:extLst>
          </p:nvPr>
        </p:nvGraphicFramePr>
        <p:xfrm>
          <a:off x="468313" y="1556792"/>
          <a:ext cx="8229600" cy="48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8785291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200295"/>
              </p:ext>
            </p:extLst>
          </p:nvPr>
        </p:nvGraphicFramePr>
        <p:xfrm>
          <a:off x="468313" y="1772815"/>
          <a:ext cx="8229600" cy="115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25918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07823"/>
            <a:ext cx="2457995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6268797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304915"/>
              </p:ext>
            </p:extLst>
          </p:nvPr>
        </p:nvGraphicFramePr>
        <p:xfrm>
          <a:off x="251520" y="1484784"/>
          <a:ext cx="871378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316" name="Picture 7" descr="main_1_4_a%5B1%5D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43243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latest-ote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03029"/>
            <a:ext cx="22860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2698890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073609"/>
              </p:ext>
            </p:extLst>
          </p:nvPr>
        </p:nvGraphicFramePr>
        <p:xfrm>
          <a:off x="457200" y="1600201"/>
          <a:ext cx="8229600" cy="161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340" name="Picture 5" descr="110925_962_1084192222791-kem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11525"/>
            <a:ext cx="43926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203857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230839"/>
              </p:ext>
            </p:extLst>
          </p:nvPr>
        </p:nvGraphicFramePr>
        <p:xfrm>
          <a:off x="179388" y="1600200"/>
          <a:ext cx="8785225" cy="12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94673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43815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77987420"/>
              </p:ext>
            </p:extLst>
          </p:nvPr>
        </p:nvGraphicFramePr>
        <p:xfrm>
          <a:off x="457200" y="274638"/>
          <a:ext cx="8507288" cy="1498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143617"/>
              </p:ext>
            </p:extLst>
          </p:nvPr>
        </p:nvGraphicFramePr>
        <p:xfrm>
          <a:off x="251520" y="1916113"/>
          <a:ext cx="8640959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6191104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478787"/>
              </p:ext>
            </p:extLst>
          </p:nvPr>
        </p:nvGraphicFramePr>
        <p:xfrm>
          <a:off x="179512" y="1556792"/>
          <a:ext cx="8784975" cy="499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224</Words>
  <Application>Microsoft Office PowerPoint</Application>
  <PresentationFormat>Diavoorstelling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Mondriaan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stt</dc:creator>
  <cp:lastModifiedBy>Gebruiker</cp:lastModifiedBy>
  <cp:revision>24</cp:revision>
  <dcterms:created xsi:type="dcterms:W3CDTF">2007-11-09T08:03:43Z</dcterms:created>
  <dcterms:modified xsi:type="dcterms:W3CDTF">2014-01-08T17:31:04Z</dcterms:modified>
</cp:coreProperties>
</file>